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57" r:id="rId3"/>
    <p:sldId id="258" r:id="rId4"/>
    <p:sldId id="290" r:id="rId5"/>
    <p:sldId id="260" r:id="rId6"/>
    <p:sldId id="261" r:id="rId7"/>
    <p:sldId id="29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2" r:id="rId25"/>
    <p:sldId id="278" r:id="rId26"/>
    <p:sldId id="279" r:id="rId27"/>
    <p:sldId id="280" r:id="rId28"/>
    <p:sldId id="281" r:id="rId29"/>
    <p:sldId id="282" r:id="rId30"/>
    <p:sldId id="293"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69E65D6-32E4-42A4-BE49-518253F3CA28}" type="datetimeFigureOut">
              <a:rPr lang="en-US" smtClean="0"/>
              <a:pPr/>
              <a:t>3/24/2013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1EEBA33-C60F-4CFA-A7D1-8BDD77B97723}"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E65D6-32E4-42A4-BE49-518253F3CA28}"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9E65D6-32E4-42A4-BE49-518253F3CA28}"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9E65D6-32E4-42A4-BE49-518253F3CA28}" type="datetimeFigureOut">
              <a:rPr lang="en-US" smtClean="0"/>
              <a:pPr/>
              <a:t>3/24/2013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EBA33-C60F-4CFA-A7D1-8BDD77B9772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9E65D6-32E4-42A4-BE49-518253F3CA28}" type="datetimeFigureOut">
              <a:rPr lang="en-US" smtClean="0"/>
              <a:pPr/>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EBA33-C60F-4CFA-A7D1-8BDD77B9772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E65D6-32E4-42A4-BE49-518253F3CA28}" type="datetimeFigureOut">
              <a:rPr lang="en-US" smtClean="0"/>
              <a:pPr/>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EBA33-C60F-4CFA-A7D1-8BDD77B97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E65D6-32E4-42A4-BE49-518253F3CA28}"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E65D6-32E4-42A4-BE49-518253F3CA28}"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50000"/>
                <a:satMod val="340000"/>
                <a:lumMod val="40000"/>
              </a:schemeClr>
              <a:schemeClr val="bg2">
                <a:tint val="92000"/>
                <a:shade val="94000"/>
                <a:hueMod val="110000"/>
                <a:satMod val="236000"/>
                <a:lumMod val="120000"/>
              </a:schemeClr>
            </a:duotone>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69E65D6-32E4-42A4-BE49-518253F3CA28}" type="datetimeFigureOut">
              <a:rPr lang="en-US" smtClean="0"/>
              <a:pPr/>
              <a:t>3/24/2013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1EEBA33-C60F-4CFA-A7D1-8BDD77B97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41" y="935018"/>
            <a:ext cx="7503459" cy="1731982"/>
          </a:xfrm>
        </p:spPr>
        <p:txBody>
          <a:bodyPr/>
          <a:lstStyle/>
          <a:p>
            <a:r>
              <a:rPr lang="en-US" dirty="0" smtClean="0"/>
              <a:t>Family In Christ</a:t>
            </a:r>
            <a:br>
              <a:rPr lang="en-US" dirty="0" smtClean="0"/>
            </a:br>
            <a:r>
              <a:rPr lang="en-US" sz="4000" dirty="0" smtClean="0"/>
              <a:t>Program</a:t>
            </a:r>
            <a:endParaRPr lang="en-US" sz="4000" dirty="0"/>
          </a:p>
        </p:txBody>
      </p:sp>
      <p:sp>
        <p:nvSpPr>
          <p:cNvPr id="3" name="Subtitle 2"/>
          <p:cNvSpPr>
            <a:spLocks noGrp="1"/>
          </p:cNvSpPr>
          <p:nvPr>
            <p:ph type="subTitle" idx="1"/>
          </p:nvPr>
        </p:nvSpPr>
        <p:spPr>
          <a:xfrm>
            <a:off x="1295400" y="4267200"/>
            <a:ext cx="6629400" cy="1752600"/>
          </a:xfrm>
        </p:spPr>
        <p:txBody>
          <a:bodyPr/>
          <a:lstStyle/>
          <a:p>
            <a:r>
              <a:rPr lang="en-US" sz="3000" dirty="0" smtClean="0"/>
              <a:t>Session – The Role of Men and Women</a:t>
            </a:r>
          </a:p>
          <a:p>
            <a:r>
              <a:rPr lang="en-US" dirty="0" smtClean="0"/>
              <a:t>Sunday, March 24</a:t>
            </a:r>
            <a:r>
              <a:rPr lang="en-US" baseline="30000" dirty="0" smtClean="0"/>
              <a:t>th</a:t>
            </a:r>
            <a:r>
              <a:rPr lang="en-US" dirty="0" smtClean="0"/>
              <a:t>, 2013</a:t>
            </a:r>
          </a:p>
        </p:txBody>
      </p:sp>
    </p:spTree>
    <p:extLst>
      <p:ext uri="{BB962C8B-B14F-4D97-AF65-F5344CB8AC3E}">
        <p14:creationId xmlns:p14="http://schemas.microsoft.com/office/powerpoint/2010/main" val="1886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Responsibility of a man to his wife </a:t>
            </a:r>
            <a:endParaRPr lang="en-US" dirty="0"/>
          </a:p>
        </p:txBody>
      </p:sp>
      <p:sp>
        <p:nvSpPr>
          <p:cNvPr id="2" name="Content Placeholder 1"/>
          <p:cNvSpPr>
            <a:spLocks noGrp="1"/>
          </p:cNvSpPr>
          <p:nvPr>
            <p:ph sz="quarter" idx="13"/>
          </p:nvPr>
        </p:nvSpPr>
        <p:spPr/>
        <p:txBody>
          <a:bodyPr>
            <a:normAutofit fontScale="92500" lnSpcReduction="20000"/>
          </a:bodyPr>
          <a:lstStyle/>
          <a:p>
            <a:r>
              <a:rPr lang="en-US" dirty="0" smtClean="0"/>
              <a:t>The commandment to a man is:</a:t>
            </a:r>
          </a:p>
          <a:p>
            <a:pPr lvl="1"/>
            <a:r>
              <a:rPr lang="en-US" dirty="0" smtClean="0"/>
              <a:t>My blessed son… Do all that is good for her.  Have compassion on her and always hasten to do that which will gladden her heart.</a:t>
            </a:r>
          </a:p>
          <a:p>
            <a:pPr lvl="1"/>
            <a:r>
              <a:rPr lang="en-US" dirty="0" smtClean="0"/>
              <a:t>The role of provider is not sufficient</a:t>
            </a:r>
          </a:p>
          <a:p>
            <a:pPr lvl="1"/>
            <a:r>
              <a:rPr lang="en-US" dirty="0" smtClean="0"/>
              <a:t>Responsibility for her: do all that is good for her (spiritually)</a:t>
            </a:r>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Content Placeholder 3"/>
          <p:cNvSpPr>
            <a:spLocks noGrp="1"/>
          </p:cNvSpPr>
          <p:nvPr>
            <p:ph sz="quarter" idx="14"/>
          </p:nvPr>
        </p:nvSpPr>
        <p:spPr/>
        <p:txBody>
          <a:bodyPr/>
          <a:lstStyle/>
          <a:p>
            <a:endParaRPr lang="en-US" dirty="0"/>
          </a:p>
        </p:txBody>
      </p:sp>
      <p:pic>
        <p:nvPicPr>
          <p:cNvPr id="5" name="Picture 4"/>
          <p:cNvPicPr>
            <a:picLocks noChangeAspect="1"/>
          </p:cNvPicPr>
          <p:nvPr/>
        </p:nvPicPr>
        <p:blipFill>
          <a:blip r:embed="rId2"/>
          <a:stretch>
            <a:fillRect/>
          </a:stretch>
        </p:blipFill>
        <p:spPr>
          <a:xfrm>
            <a:off x="5410200" y="3200400"/>
            <a:ext cx="1981200" cy="190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Understanding a woman</a:t>
            </a:r>
          </a:p>
          <a:p>
            <a:pPr lvl="1"/>
            <a:r>
              <a:rPr lang="en-US" dirty="0" smtClean="0"/>
              <a:t>Good luck!</a:t>
            </a:r>
          </a:p>
          <a:p>
            <a:pPr lvl="1"/>
            <a:r>
              <a:rPr lang="en-US" dirty="0" smtClean="0"/>
              <a:t>The instincts of a mother:</a:t>
            </a:r>
          </a:p>
          <a:p>
            <a:pPr lvl="2"/>
            <a:r>
              <a:rPr lang="en-US" dirty="0" smtClean="0"/>
              <a:t>Tenderness</a:t>
            </a:r>
          </a:p>
          <a:p>
            <a:pPr lvl="2"/>
            <a:r>
              <a:rPr lang="en-US" dirty="0" smtClean="0"/>
              <a:t>Protective instinct</a:t>
            </a:r>
          </a:p>
          <a:p>
            <a:pPr lvl="2"/>
            <a:r>
              <a:rPr lang="en-US" dirty="0" smtClean="0"/>
              <a:t>Group support / sharing</a:t>
            </a:r>
          </a:p>
          <a:p>
            <a:pPr lvl="2"/>
            <a:r>
              <a:rPr lang="en-US" dirty="0" smtClean="0"/>
              <a:t>Multi-tasking</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man to his wife </a:t>
            </a:r>
            <a:endParaRPr lang="en-US" dirty="0"/>
          </a:p>
        </p:txBody>
      </p:sp>
      <p:pic>
        <p:nvPicPr>
          <p:cNvPr id="4" name="Picture 3"/>
          <p:cNvPicPr>
            <a:picLocks noChangeAspect="1"/>
          </p:cNvPicPr>
          <p:nvPr/>
        </p:nvPicPr>
        <p:blipFill>
          <a:blip r:embed="rId2"/>
          <a:stretch>
            <a:fillRect/>
          </a:stretch>
        </p:blipFill>
        <p:spPr>
          <a:xfrm>
            <a:off x="5257800" y="2514600"/>
            <a:ext cx="3251200" cy="2438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Understanding a woman</a:t>
            </a:r>
          </a:p>
          <a:p>
            <a:pPr lvl="1"/>
            <a:r>
              <a:rPr lang="en-US" dirty="0" smtClean="0"/>
              <a:t>Is key to compassion</a:t>
            </a:r>
          </a:p>
          <a:p>
            <a:pPr lvl="1"/>
            <a:r>
              <a:rPr lang="en-US" dirty="0" smtClean="0"/>
              <a:t>Importance in avoiding conflict</a:t>
            </a:r>
          </a:p>
          <a:p>
            <a:pPr lvl="1"/>
            <a:r>
              <a:rPr lang="en-US" dirty="0" smtClean="0"/>
              <a:t>The role of leader in the family but not tyrant</a:t>
            </a:r>
          </a:p>
          <a:p>
            <a:pPr lvl="2"/>
            <a:r>
              <a:rPr lang="en-US" dirty="0" smtClean="0"/>
              <a:t>For the husband is head of the wife as Christ is head of the church; and He is the Savior of the body Eph5:23</a:t>
            </a:r>
          </a:p>
          <a:p>
            <a:pPr lvl="2"/>
            <a:endParaRPr lang="en-US" dirty="0" smtClean="0"/>
          </a:p>
          <a:p>
            <a:pPr lvl="2" algn="r">
              <a:buNone/>
            </a:pPr>
            <a:r>
              <a:rPr lang="en-US" dirty="0" smtClean="0"/>
              <a:t>	</a:t>
            </a:r>
            <a:r>
              <a:rPr lang="en-US" b="1" dirty="0" err="1" smtClean="0"/>
              <a:t>لأن</a:t>
            </a:r>
            <a:r>
              <a:rPr lang="en-US" b="1" dirty="0" smtClean="0"/>
              <a:t> </a:t>
            </a:r>
            <a:r>
              <a:rPr lang="en-US" b="1" dirty="0" err="1" smtClean="0"/>
              <a:t>الرجل</a:t>
            </a:r>
            <a:r>
              <a:rPr lang="en-US" b="1" dirty="0" smtClean="0"/>
              <a:t> </a:t>
            </a:r>
            <a:r>
              <a:rPr lang="en-US" b="1" dirty="0" err="1" smtClean="0"/>
              <a:t>هو</a:t>
            </a:r>
            <a:r>
              <a:rPr lang="en-US" b="1" dirty="0" smtClean="0"/>
              <a:t> </a:t>
            </a:r>
            <a:r>
              <a:rPr lang="en-US" b="1" dirty="0" err="1" smtClean="0"/>
              <a:t>رأس</a:t>
            </a:r>
            <a:r>
              <a:rPr lang="en-US" b="1" dirty="0" smtClean="0"/>
              <a:t> </a:t>
            </a:r>
            <a:r>
              <a:rPr lang="en-US" b="1" dirty="0" err="1" smtClean="0"/>
              <a:t>المرأة</a:t>
            </a:r>
            <a:r>
              <a:rPr lang="en-US" b="1" dirty="0" smtClean="0"/>
              <a:t> </a:t>
            </a:r>
            <a:r>
              <a:rPr lang="en-US" b="1" dirty="0" err="1" smtClean="0"/>
              <a:t>كما</a:t>
            </a:r>
            <a:r>
              <a:rPr lang="en-US" b="1" dirty="0" smtClean="0"/>
              <a:t> </a:t>
            </a:r>
            <a:r>
              <a:rPr lang="en-US" b="1" dirty="0" err="1" smtClean="0"/>
              <a:t>أن</a:t>
            </a:r>
            <a:r>
              <a:rPr lang="en-US" b="1" dirty="0" smtClean="0"/>
              <a:t> </a:t>
            </a:r>
            <a:r>
              <a:rPr lang="en-US" b="1" dirty="0" err="1" smtClean="0"/>
              <a:t>المسيح</a:t>
            </a:r>
            <a:r>
              <a:rPr lang="en-US" b="1" dirty="0" smtClean="0"/>
              <a:t> </a:t>
            </a:r>
            <a:r>
              <a:rPr lang="en-US" b="1" dirty="0" err="1" smtClean="0"/>
              <a:t>أيضا</a:t>
            </a:r>
            <a:r>
              <a:rPr lang="en-US" b="1" dirty="0" smtClean="0"/>
              <a:t> </a:t>
            </a:r>
            <a:r>
              <a:rPr lang="en-US" b="1" dirty="0" err="1" smtClean="0"/>
              <a:t>رأس</a:t>
            </a:r>
            <a:r>
              <a:rPr lang="en-US" b="1" dirty="0" smtClean="0"/>
              <a:t> </a:t>
            </a:r>
            <a:r>
              <a:rPr lang="en-US" b="1" dirty="0" err="1" smtClean="0"/>
              <a:t>الكنيسة،</a:t>
            </a:r>
            <a:r>
              <a:rPr lang="en-US" b="1" dirty="0" smtClean="0"/>
              <a:t> </a:t>
            </a:r>
            <a:r>
              <a:rPr lang="en-US" b="1" dirty="0" err="1" smtClean="0"/>
              <a:t>وهو</a:t>
            </a:r>
            <a:r>
              <a:rPr lang="en-US" b="1" dirty="0" smtClean="0"/>
              <a:t> </a:t>
            </a:r>
            <a:r>
              <a:rPr lang="en-US" b="1" dirty="0" err="1" smtClean="0"/>
              <a:t>مخلص</a:t>
            </a:r>
            <a:r>
              <a:rPr lang="en-US" b="1" dirty="0" smtClean="0"/>
              <a:t> </a:t>
            </a:r>
            <a:r>
              <a:rPr lang="en-US" b="1" dirty="0" err="1" smtClean="0"/>
              <a:t>الجسد</a:t>
            </a:r>
            <a:endParaRPr lang="en-US" dirty="0" smtClean="0"/>
          </a:p>
          <a:p>
            <a:pPr lvl="2"/>
            <a:endParaRPr lang="en-US" dirty="0" smtClean="0"/>
          </a:p>
          <a:p>
            <a:pPr lvl="2"/>
            <a:r>
              <a:rPr lang="en-US" dirty="0" smtClean="0"/>
              <a:t>The husband needs to ask for wisdom</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man to his wife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Responsibility of a man to his wife </a:t>
            </a:r>
            <a:endParaRPr lang="en-US" dirty="0"/>
          </a:p>
        </p:txBody>
      </p:sp>
      <p:sp>
        <p:nvSpPr>
          <p:cNvPr id="2" name="Content Placeholder 1"/>
          <p:cNvSpPr>
            <a:spLocks noGrp="1"/>
          </p:cNvSpPr>
          <p:nvPr>
            <p:ph sz="quarter" idx="13"/>
          </p:nvPr>
        </p:nvSpPr>
        <p:spPr/>
        <p:txBody>
          <a:bodyPr>
            <a:normAutofit fontScale="85000" lnSpcReduction="20000"/>
          </a:bodyPr>
          <a:lstStyle/>
          <a:p>
            <a:r>
              <a:rPr lang="en-US" dirty="0" smtClean="0"/>
              <a:t>Men are not good at showing affection</a:t>
            </a:r>
          </a:p>
          <a:p>
            <a:pPr lvl="1"/>
            <a:r>
              <a:rPr lang="en-US" dirty="0" smtClean="0"/>
              <a:t>Let the husband render to his wife the affection due her – 1 </a:t>
            </a:r>
            <a:r>
              <a:rPr lang="en-US" dirty="0" err="1" smtClean="0"/>
              <a:t>Cor</a:t>
            </a:r>
            <a:r>
              <a:rPr lang="en-US" dirty="0" smtClean="0"/>
              <a:t> 7:3</a:t>
            </a:r>
          </a:p>
          <a:p>
            <a:pPr lvl="1">
              <a:buNone/>
            </a:pPr>
            <a:endParaRPr lang="en-US" dirty="0" smtClean="0"/>
          </a:p>
          <a:p>
            <a:pPr lvl="1" algn="r">
              <a:buNone/>
            </a:pPr>
            <a:r>
              <a:rPr lang="en-US" b="1" dirty="0" err="1" smtClean="0"/>
              <a:t>ليوف</a:t>
            </a:r>
            <a:r>
              <a:rPr lang="en-US" b="1" dirty="0" smtClean="0"/>
              <a:t> </a:t>
            </a:r>
            <a:r>
              <a:rPr lang="en-US" b="1" dirty="0" err="1" smtClean="0"/>
              <a:t>الرجل</a:t>
            </a:r>
            <a:r>
              <a:rPr lang="en-US" b="1" dirty="0" smtClean="0"/>
              <a:t> </a:t>
            </a:r>
            <a:r>
              <a:rPr lang="en-US" b="1" dirty="0" err="1" smtClean="0"/>
              <a:t>المرأة</a:t>
            </a:r>
            <a:r>
              <a:rPr lang="en-US" b="1" dirty="0" smtClean="0"/>
              <a:t> </a:t>
            </a:r>
            <a:r>
              <a:rPr lang="en-US" b="1" dirty="0" err="1" smtClean="0"/>
              <a:t>حقها</a:t>
            </a:r>
            <a:r>
              <a:rPr lang="en-US" b="1" dirty="0" smtClean="0"/>
              <a:t> </a:t>
            </a:r>
            <a:r>
              <a:rPr lang="en-US" b="1" dirty="0" err="1" smtClean="0"/>
              <a:t>الواجب،</a:t>
            </a:r>
            <a:r>
              <a:rPr lang="en-US" b="1" dirty="0" smtClean="0"/>
              <a:t> </a:t>
            </a:r>
            <a:r>
              <a:rPr lang="en-US" b="1" dirty="0" err="1" smtClean="0"/>
              <a:t>وكذلك</a:t>
            </a:r>
            <a:r>
              <a:rPr lang="en-US" b="1" dirty="0" smtClean="0"/>
              <a:t> </a:t>
            </a:r>
            <a:r>
              <a:rPr lang="en-US" b="1" dirty="0" err="1" smtClean="0"/>
              <a:t>المرأة</a:t>
            </a:r>
            <a:r>
              <a:rPr lang="en-US" b="1" dirty="0" smtClean="0"/>
              <a:t> </a:t>
            </a:r>
            <a:r>
              <a:rPr lang="en-US" b="1" dirty="0" err="1" smtClean="0"/>
              <a:t>أيضا</a:t>
            </a:r>
            <a:r>
              <a:rPr lang="en-US" b="1" dirty="0" smtClean="0"/>
              <a:t> </a:t>
            </a:r>
            <a:r>
              <a:rPr lang="en-US" b="1" dirty="0" err="1" smtClean="0"/>
              <a:t>الرجل</a:t>
            </a:r>
            <a:endParaRPr lang="en-US" dirty="0" smtClean="0"/>
          </a:p>
          <a:p>
            <a:pPr lvl="1">
              <a:buNone/>
            </a:pPr>
            <a:endParaRPr lang="en-US" dirty="0" smtClean="0"/>
          </a:p>
          <a:p>
            <a:pPr lvl="1"/>
            <a:r>
              <a:rPr lang="en-US" dirty="0" smtClean="0"/>
              <a:t>Women need to feel loved</a:t>
            </a:r>
          </a:p>
          <a:p>
            <a:pPr lvl="2"/>
            <a:r>
              <a:rPr lang="en-US" dirty="0" smtClean="0"/>
              <a:t>Why does a woman dress up and adorn herself?</a:t>
            </a:r>
          </a:p>
          <a:p>
            <a:pPr lvl="2"/>
            <a:r>
              <a:rPr lang="en-US" dirty="0" smtClean="0"/>
              <a:t>Why does she get upset when </a:t>
            </a:r>
            <a:r>
              <a:rPr lang="en-US" i="1" dirty="0" smtClean="0"/>
              <a:t>he</a:t>
            </a:r>
            <a:r>
              <a:rPr lang="en-US" dirty="0" smtClean="0"/>
              <a:t> doesn’t notice?</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Content Placeholder 3"/>
          <p:cNvSpPr>
            <a:spLocks noGrp="1"/>
          </p:cNvSpPr>
          <p:nvPr>
            <p:ph sz="quarter" idx="14"/>
          </p:nvPr>
        </p:nvSpPr>
        <p:spPr/>
        <p:txBody>
          <a:bodyPr/>
          <a:lstStyle/>
          <a:p>
            <a:endParaRPr lang="en-US"/>
          </a:p>
        </p:txBody>
      </p:sp>
      <p:pic>
        <p:nvPicPr>
          <p:cNvPr id="5" name="Picture 4"/>
          <p:cNvPicPr>
            <a:picLocks noChangeAspect="1"/>
          </p:cNvPicPr>
          <p:nvPr/>
        </p:nvPicPr>
        <p:blipFill>
          <a:blip r:embed="rId2"/>
          <a:stretch>
            <a:fillRect/>
          </a:stretch>
        </p:blipFill>
        <p:spPr>
          <a:xfrm>
            <a:off x="4953000" y="2819400"/>
            <a:ext cx="3240871" cy="2603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Responsibility of a man to his wife </a:t>
            </a:r>
            <a:endParaRPr lang="en-US" dirty="0"/>
          </a:p>
        </p:txBody>
      </p:sp>
      <p:sp>
        <p:nvSpPr>
          <p:cNvPr id="2" name="Content Placeholder 1"/>
          <p:cNvSpPr>
            <a:spLocks noGrp="1"/>
          </p:cNvSpPr>
          <p:nvPr>
            <p:ph sz="quarter" idx="13"/>
          </p:nvPr>
        </p:nvSpPr>
        <p:spPr/>
        <p:txBody>
          <a:bodyPr/>
          <a:lstStyle/>
          <a:p>
            <a:r>
              <a:rPr lang="en-US" dirty="0" smtClean="0"/>
              <a:t>Hasten to do that which will gladden her heart</a:t>
            </a:r>
          </a:p>
          <a:p>
            <a:pPr lvl="1"/>
            <a:r>
              <a:rPr lang="en-US" dirty="0" smtClean="0"/>
              <a:t>A woman does not reveal her wishes openly</a:t>
            </a:r>
          </a:p>
          <a:p>
            <a:pPr lvl="1"/>
            <a:r>
              <a:rPr lang="en-US" dirty="0" smtClean="0"/>
              <a:t>It is for the man to discover</a:t>
            </a:r>
          </a:p>
          <a:p>
            <a:pPr lvl="1"/>
            <a:r>
              <a:rPr lang="en-US" dirty="0" smtClean="0"/>
              <a:t>He must learn to listen to what she does not say</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7" name="Content Placeholder 6"/>
          <p:cNvSpPr>
            <a:spLocks noGrp="1"/>
          </p:cNvSpPr>
          <p:nvPr>
            <p:ph sz="quarter" idx="14"/>
          </p:nvPr>
        </p:nvSpPr>
        <p:spPr/>
        <p:txBody>
          <a:bodyPr/>
          <a:lstStyle/>
          <a:p>
            <a:endParaRPr lang="en-US" dirty="0"/>
          </a:p>
        </p:txBody>
      </p:sp>
      <p:pic>
        <p:nvPicPr>
          <p:cNvPr id="8" name="Picture 7"/>
          <p:cNvPicPr>
            <a:picLocks noChangeAspect="1"/>
          </p:cNvPicPr>
          <p:nvPr/>
        </p:nvPicPr>
        <p:blipFill>
          <a:blip r:embed="rId2"/>
          <a:stretch>
            <a:fillRect/>
          </a:stretch>
        </p:blipFill>
        <p:spPr>
          <a:xfrm>
            <a:off x="5410200" y="2743200"/>
            <a:ext cx="2235200" cy="24844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importantly he must learn to put her ahead of himself</a:t>
            </a:r>
          </a:p>
          <a:p>
            <a:pPr lvl="1"/>
            <a:r>
              <a:rPr lang="en-US" dirty="0" smtClean="0"/>
              <a:t>If Christ made Himself of no reputation, how much more the husband in his home  (Philippians 2:7)</a:t>
            </a:r>
          </a:p>
          <a:p>
            <a:pPr lvl="1"/>
            <a:endParaRPr lang="en-US" dirty="0" smtClean="0"/>
          </a:p>
          <a:p>
            <a:pPr lvl="1" algn="r">
              <a:buNone/>
            </a:pPr>
            <a:r>
              <a:rPr lang="en-US" b="1" dirty="0" err="1" smtClean="0"/>
              <a:t>لكنه</a:t>
            </a:r>
            <a:r>
              <a:rPr lang="en-US" b="1" dirty="0" smtClean="0"/>
              <a:t> </a:t>
            </a:r>
            <a:r>
              <a:rPr lang="en-US" b="1" dirty="0" err="1" smtClean="0"/>
              <a:t>أخلى</a:t>
            </a:r>
            <a:r>
              <a:rPr lang="en-US" b="1" dirty="0" smtClean="0"/>
              <a:t> </a:t>
            </a:r>
            <a:r>
              <a:rPr lang="en-US" b="1" dirty="0" err="1" smtClean="0"/>
              <a:t>نفسه،</a:t>
            </a:r>
            <a:r>
              <a:rPr lang="en-US" b="1" dirty="0" smtClean="0"/>
              <a:t> </a:t>
            </a:r>
            <a:r>
              <a:rPr lang="en-US" b="1" dirty="0" err="1" smtClean="0"/>
              <a:t>آخذا</a:t>
            </a:r>
            <a:r>
              <a:rPr lang="en-US" b="1" dirty="0" smtClean="0"/>
              <a:t> </a:t>
            </a:r>
            <a:r>
              <a:rPr lang="en-US" b="1" dirty="0" err="1" smtClean="0"/>
              <a:t>صورة</a:t>
            </a:r>
            <a:r>
              <a:rPr lang="en-US" b="1" dirty="0" smtClean="0"/>
              <a:t> </a:t>
            </a:r>
            <a:r>
              <a:rPr lang="en-US" b="1" dirty="0" err="1" smtClean="0"/>
              <a:t>عبد،</a:t>
            </a:r>
            <a:r>
              <a:rPr lang="en-US" b="1" dirty="0" smtClean="0"/>
              <a:t> </a:t>
            </a:r>
            <a:r>
              <a:rPr lang="en-US" b="1" dirty="0" err="1" smtClean="0"/>
              <a:t>صائرا</a:t>
            </a:r>
            <a:r>
              <a:rPr lang="en-US" b="1" dirty="0" smtClean="0"/>
              <a:t> </a:t>
            </a:r>
            <a:r>
              <a:rPr lang="en-US" b="1" dirty="0" err="1" smtClean="0"/>
              <a:t>في</a:t>
            </a:r>
            <a:r>
              <a:rPr lang="en-US" b="1" dirty="0" smtClean="0"/>
              <a:t> </a:t>
            </a:r>
            <a:r>
              <a:rPr lang="en-US" b="1" dirty="0" err="1" smtClean="0"/>
              <a:t>شبه</a:t>
            </a:r>
            <a:r>
              <a:rPr lang="en-US" b="1" dirty="0" smtClean="0"/>
              <a:t> </a:t>
            </a:r>
            <a:r>
              <a:rPr lang="en-US" b="1" dirty="0" err="1" smtClean="0"/>
              <a:t>الناس</a:t>
            </a:r>
            <a:r>
              <a:rPr lang="en-US" dirty="0" smtClean="0"/>
              <a:t>  </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man to his wife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And you, blessed daughter, and happy bride…you must </a:t>
            </a:r>
            <a:r>
              <a:rPr lang="en-US" dirty="0" err="1" smtClean="0"/>
              <a:t>honour</a:t>
            </a:r>
            <a:r>
              <a:rPr lang="en-US" dirty="0" smtClean="0"/>
              <a:t> and respect him, do not disagree with him, but increase your obedience to him over what was commanded many times… receive him with joy and cheer.  Do not frown in his face. Do not ignore any of his rights upon you, and fear God in all of your deeds with him</a:t>
            </a:r>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of the commandment emphasizes submission and obedience</a:t>
            </a:r>
          </a:p>
          <a:p>
            <a:pPr lvl="1"/>
            <a:r>
              <a:rPr lang="en-US" dirty="0" smtClean="0"/>
              <a:t>Why?</a:t>
            </a:r>
          </a:p>
          <a:p>
            <a:pPr lvl="1"/>
            <a:r>
              <a:rPr lang="en-US" dirty="0" smtClean="0"/>
              <a:t>Is it so difficult for women?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pic>
        <p:nvPicPr>
          <p:cNvPr id="4" name="Picture 3"/>
          <p:cNvPicPr>
            <a:picLocks noChangeAspect="1"/>
          </p:cNvPicPr>
          <p:nvPr/>
        </p:nvPicPr>
        <p:blipFill>
          <a:blip r:embed="rId2"/>
          <a:stretch>
            <a:fillRect/>
          </a:stretch>
        </p:blipFill>
        <p:spPr>
          <a:xfrm>
            <a:off x="2362200" y="3962400"/>
            <a:ext cx="4572000" cy="26125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054250"/>
          </a:xfrm>
        </p:spPr>
        <p:txBody>
          <a:bodyPr/>
          <a:lstStyle/>
          <a:p>
            <a:r>
              <a:rPr lang="en-US" dirty="0" smtClean="0"/>
              <a:t>Responsibility of a woman to her husband</a:t>
            </a:r>
            <a:endParaRPr lang="en-US" dirty="0"/>
          </a:p>
        </p:txBody>
      </p:sp>
      <p:sp>
        <p:nvSpPr>
          <p:cNvPr id="2" name="Content Placeholder 1"/>
          <p:cNvSpPr>
            <a:spLocks noGrp="1"/>
          </p:cNvSpPr>
          <p:nvPr>
            <p:ph sz="quarter" idx="13"/>
          </p:nvPr>
        </p:nvSpPr>
        <p:spPr/>
        <p:txBody>
          <a:bodyPr>
            <a:normAutofit fontScale="77500" lnSpcReduction="20000"/>
          </a:bodyPr>
          <a:lstStyle/>
          <a:p>
            <a:r>
              <a:rPr lang="en-US" dirty="0" smtClean="0"/>
              <a:t>First understand a man:</a:t>
            </a:r>
          </a:p>
          <a:p>
            <a:pPr lvl="1"/>
            <a:r>
              <a:rPr lang="en-US" dirty="0" smtClean="0"/>
              <a:t>His most difficult enemy is his pride!</a:t>
            </a:r>
          </a:p>
          <a:p>
            <a:pPr lvl="1"/>
            <a:r>
              <a:rPr lang="en-US" dirty="0" smtClean="0"/>
              <a:t>It is the biggest risk to his eternal life</a:t>
            </a:r>
          </a:p>
          <a:p>
            <a:pPr lvl="1"/>
            <a:r>
              <a:rPr lang="en-US" dirty="0" smtClean="0"/>
              <a:t>It is behind many of the traits you don’t like in him</a:t>
            </a:r>
          </a:p>
          <a:p>
            <a:pPr lvl="2"/>
            <a:r>
              <a:rPr lang="en-US" dirty="0" smtClean="0"/>
              <a:t>(ex: it is why we never ask for directions)</a:t>
            </a:r>
          </a:p>
          <a:p>
            <a:pPr lvl="2"/>
            <a:r>
              <a:rPr lang="en-US" dirty="0" smtClean="0"/>
              <a:t>It is why he defines his role as provider</a:t>
            </a:r>
          </a:p>
          <a:p>
            <a:pPr lvl="2"/>
            <a:r>
              <a:rPr lang="en-US" dirty="0" smtClean="0"/>
              <a:t>It is why he may be a good leader</a:t>
            </a:r>
          </a:p>
          <a:p>
            <a:pPr lvl="2"/>
            <a:r>
              <a:rPr lang="en-US" dirty="0" smtClean="0"/>
              <a:t>It is also why he may not find it as easy as you to submit to a Father in Confession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Content Placeholder 3"/>
          <p:cNvSpPr>
            <a:spLocks noGrp="1"/>
          </p:cNvSpPr>
          <p:nvPr>
            <p:ph sz="quarter" idx="14"/>
          </p:nvPr>
        </p:nvSpPr>
        <p:spPr/>
        <p:txBody>
          <a:bodyPr/>
          <a:lstStyle/>
          <a:p>
            <a:endParaRPr lang="en-US" dirty="0"/>
          </a:p>
        </p:txBody>
      </p:sp>
      <p:pic>
        <p:nvPicPr>
          <p:cNvPr id="5" name="Picture 4"/>
          <p:cNvPicPr>
            <a:picLocks noChangeAspect="1"/>
          </p:cNvPicPr>
          <p:nvPr/>
        </p:nvPicPr>
        <p:blipFill>
          <a:blip r:embed="rId2"/>
          <a:stretch>
            <a:fillRect/>
          </a:stretch>
        </p:blipFill>
        <p:spPr>
          <a:xfrm>
            <a:off x="5029200" y="3352800"/>
            <a:ext cx="3276600" cy="20085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understand a man:</a:t>
            </a:r>
          </a:p>
          <a:p>
            <a:pPr lvl="1"/>
            <a:r>
              <a:rPr lang="en-US" dirty="0" smtClean="0"/>
              <a:t>He is made to handle pressure situations</a:t>
            </a:r>
          </a:p>
          <a:p>
            <a:pPr lvl="1"/>
            <a:r>
              <a:rPr lang="en-US" dirty="0" smtClean="0"/>
              <a:t>But he is not made to understand subtlety!</a:t>
            </a:r>
          </a:p>
          <a:p>
            <a:pPr lvl="1"/>
            <a:r>
              <a:rPr lang="en-US" dirty="0" smtClean="0"/>
              <a:t>His main complaint will be that women can’t be understood</a:t>
            </a:r>
          </a:p>
          <a:p>
            <a:pPr lvl="2"/>
            <a:r>
              <a:rPr lang="en-US" dirty="0" smtClean="0"/>
              <a:t>He is less intelligent than you </a:t>
            </a:r>
          </a:p>
          <a:p>
            <a:pPr lvl="2"/>
            <a:r>
              <a:rPr lang="en-US" dirty="0" smtClean="0"/>
              <a:t>(by about 3% on average)</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 man and a woman in God’s eyes</a:t>
            </a:r>
          </a:p>
          <a:p>
            <a:r>
              <a:rPr lang="en-US" dirty="0" smtClean="0"/>
              <a:t>Responsibility of a man to his wife</a:t>
            </a:r>
          </a:p>
          <a:p>
            <a:r>
              <a:rPr lang="en-US" dirty="0" smtClean="0"/>
              <a:t>Responsibility of a woman to her husband</a:t>
            </a:r>
          </a:p>
          <a:p>
            <a:r>
              <a:rPr lang="en-US" dirty="0" smtClean="0"/>
              <a:t>Men and their children</a:t>
            </a:r>
          </a:p>
          <a:p>
            <a:r>
              <a:rPr lang="en-US" dirty="0" smtClean="0"/>
              <a:t>Women and their children</a:t>
            </a:r>
          </a:p>
          <a:p>
            <a:r>
              <a:rPr lang="en-US" dirty="0" smtClean="0"/>
              <a:t>Why we have these roles</a:t>
            </a:r>
            <a:endParaRPr lang="en-US" dirty="0"/>
          </a:p>
        </p:txBody>
      </p:sp>
      <p:sp>
        <p:nvSpPr>
          <p:cNvPr id="10" name="Title 9"/>
          <p:cNvSpPr>
            <a:spLocks noGrp="1"/>
          </p:cNvSpPr>
          <p:nvPr>
            <p:ph type="title"/>
          </p:nvPr>
        </p:nvSpPr>
        <p:spPr/>
        <p:txBody>
          <a:bodyPr/>
          <a:lstStyle/>
          <a:p>
            <a:r>
              <a:rPr lang="en-US" dirty="0" smtClean="0"/>
              <a:t>Outline	</a:t>
            </a:r>
            <a:endParaRPr lang="en-US" dirty="0"/>
          </a:p>
        </p:txBody>
      </p:sp>
    </p:spTree>
    <p:extLst>
      <p:ext uri="{BB962C8B-B14F-4D97-AF65-F5344CB8AC3E}">
        <p14:creationId xmlns:p14="http://schemas.microsoft.com/office/powerpoint/2010/main" val="287780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Submission is a high level of spirituality</a:t>
            </a:r>
          </a:p>
          <a:p>
            <a:r>
              <a:rPr lang="en-US" dirty="0" smtClean="0"/>
              <a:t>“Now when all things are made subject to Him, then the Son Himself will also be subject to Him who put all things under Him, that God may be all in all” 1Cor15:28</a:t>
            </a:r>
          </a:p>
          <a:p>
            <a:endParaRPr lang="en-US" dirty="0" smtClean="0"/>
          </a:p>
          <a:p>
            <a:pPr algn="r">
              <a:buNone/>
            </a:pPr>
            <a:r>
              <a:rPr lang="en-US" b="1" dirty="0" err="1" smtClean="0"/>
              <a:t>ومتى</a:t>
            </a:r>
            <a:r>
              <a:rPr lang="en-US" b="1" dirty="0" smtClean="0"/>
              <a:t> </a:t>
            </a:r>
            <a:r>
              <a:rPr lang="en-US" b="1" dirty="0" err="1" smtClean="0"/>
              <a:t>أخضع</a:t>
            </a:r>
            <a:r>
              <a:rPr lang="en-US" b="1" dirty="0" smtClean="0"/>
              <a:t> </a:t>
            </a:r>
            <a:r>
              <a:rPr lang="en-US" b="1" dirty="0" err="1" smtClean="0"/>
              <a:t>له</a:t>
            </a:r>
            <a:r>
              <a:rPr lang="en-US" b="1" dirty="0" smtClean="0"/>
              <a:t> </a:t>
            </a:r>
            <a:r>
              <a:rPr lang="en-US" b="1" dirty="0" err="1" smtClean="0"/>
              <a:t>الكل،</a:t>
            </a:r>
            <a:r>
              <a:rPr lang="en-US" b="1" dirty="0" smtClean="0"/>
              <a:t> </a:t>
            </a:r>
            <a:r>
              <a:rPr lang="en-US" b="1" dirty="0" err="1" smtClean="0"/>
              <a:t>فحينئذ</a:t>
            </a:r>
            <a:r>
              <a:rPr lang="en-US" b="1" dirty="0" smtClean="0"/>
              <a:t> </a:t>
            </a:r>
            <a:r>
              <a:rPr lang="en-US" b="1" dirty="0" err="1" smtClean="0"/>
              <a:t>الابن</a:t>
            </a:r>
            <a:r>
              <a:rPr lang="en-US" b="1" dirty="0" smtClean="0"/>
              <a:t> </a:t>
            </a:r>
            <a:r>
              <a:rPr lang="en-US" b="1" dirty="0" err="1" smtClean="0"/>
              <a:t>نفسه</a:t>
            </a:r>
            <a:r>
              <a:rPr lang="en-US" b="1" dirty="0" smtClean="0"/>
              <a:t> </a:t>
            </a:r>
            <a:r>
              <a:rPr lang="en-US" b="1" dirty="0" err="1" smtClean="0"/>
              <a:t>أيضا</a:t>
            </a:r>
            <a:r>
              <a:rPr lang="en-US" b="1" dirty="0" smtClean="0"/>
              <a:t> </a:t>
            </a:r>
            <a:r>
              <a:rPr lang="en-US" b="1" dirty="0" err="1" smtClean="0"/>
              <a:t>سيخضع</a:t>
            </a:r>
            <a:r>
              <a:rPr lang="en-US" b="1" dirty="0" smtClean="0"/>
              <a:t> </a:t>
            </a:r>
            <a:r>
              <a:rPr lang="en-US" b="1" dirty="0" err="1" smtClean="0"/>
              <a:t>للذي</a:t>
            </a:r>
            <a:r>
              <a:rPr lang="en-US" b="1" dirty="0" smtClean="0"/>
              <a:t> </a:t>
            </a:r>
            <a:r>
              <a:rPr lang="en-US" b="1" dirty="0" err="1" smtClean="0"/>
              <a:t>أخضع</a:t>
            </a:r>
            <a:r>
              <a:rPr lang="en-US" b="1" dirty="0" smtClean="0"/>
              <a:t> </a:t>
            </a:r>
            <a:r>
              <a:rPr lang="en-US" b="1" dirty="0" err="1" smtClean="0"/>
              <a:t>له</a:t>
            </a:r>
            <a:r>
              <a:rPr lang="en-US" b="1" dirty="0" smtClean="0"/>
              <a:t> </a:t>
            </a:r>
            <a:r>
              <a:rPr lang="en-US" b="1" dirty="0" err="1" smtClean="0"/>
              <a:t>الكل،</a:t>
            </a:r>
            <a:r>
              <a:rPr lang="en-US" b="1" dirty="0" smtClean="0"/>
              <a:t> </a:t>
            </a:r>
            <a:r>
              <a:rPr lang="en-US" b="1" dirty="0" err="1" smtClean="0"/>
              <a:t>كي</a:t>
            </a:r>
            <a:r>
              <a:rPr lang="en-US" b="1" dirty="0" smtClean="0"/>
              <a:t> </a:t>
            </a:r>
            <a:r>
              <a:rPr lang="en-US" b="1" dirty="0" err="1" smtClean="0"/>
              <a:t>يكون</a:t>
            </a:r>
            <a:r>
              <a:rPr lang="en-US" b="1" dirty="0" smtClean="0"/>
              <a:t> </a:t>
            </a:r>
            <a:r>
              <a:rPr lang="en-US" b="1" dirty="0" err="1" smtClean="0"/>
              <a:t>الله</a:t>
            </a:r>
            <a:r>
              <a:rPr lang="en-US" b="1" dirty="0" smtClean="0"/>
              <a:t> </a:t>
            </a:r>
            <a:r>
              <a:rPr lang="en-US" b="1" dirty="0" err="1" smtClean="0"/>
              <a:t>الكل</a:t>
            </a:r>
            <a:r>
              <a:rPr lang="en-US" b="1" dirty="0" smtClean="0"/>
              <a:t> </a:t>
            </a:r>
            <a:r>
              <a:rPr lang="en-US" b="1" dirty="0" err="1" smtClean="0"/>
              <a:t>في</a:t>
            </a:r>
            <a:r>
              <a:rPr lang="en-US" b="1" dirty="0" smtClean="0"/>
              <a:t> </a:t>
            </a:r>
            <a:r>
              <a:rPr lang="en-US" b="1" dirty="0" err="1" smtClean="0"/>
              <a:t>الكل</a:t>
            </a:r>
            <a:endParaRPr lang="en-US" dirty="0" smtClean="0"/>
          </a:p>
          <a:p>
            <a:endParaRPr lang="en-US" dirty="0" smtClean="0"/>
          </a:p>
          <a:p>
            <a:r>
              <a:rPr lang="en-US" dirty="0" smtClean="0"/>
              <a:t>It is submission to the other when you are equal to the other that makes you as Christ Himself!</a:t>
            </a:r>
          </a:p>
          <a:p>
            <a:pPr lvl="1"/>
            <a:r>
              <a:rPr lang="en-US" dirty="0" smtClean="0"/>
              <a:t>And the goal is the Salvation of the house – including the husband himself</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Responsibility of a woman to her husband</a:t>
            </a:r>
            <a:endParaRPr lang="en-US" dirty="0"/>
          </a:p>
        </p:txBody>
      </p:sp>
      <p:sp>
        <p:nvSpPr>
          <p:cNvPr id="2" name="Content Placeholder 1"/>
          <p:cNvSpPr>
            <a:spLocks noGrp="1"/>
          </p:cNvSpPr>
          <p:nvPr>
            <p:ph sz="quarter" idx="13"/>
          </p:nvPr>
        </p:nvSpPr>
        <p:spPr/>
        <p:txBody>
          <a:bodyPr>
            <a:normAutofit fontScale="92500" lnSpcReduction="20000"/>
          </a:bodyPr>
          <a:lstStyle/>
          <a:p>
            <a:r>
              <a:rPr lang="en-US" dirty="0" smtClean="0"/>
              <a:t>There is a wisdom in guiding a household</a:t>
            </a:r>
          </a:p>
          <a:p>
            <a:pPr lvl="1"/>
            <a:r>
              <a:rPr lang="en-US" dirty="0" smtClean="0"/>
              <a:t>See Abigail and how she dealt with David in humility, saving her household (1 </a:t>
            </a:r>
            <a:r>
              <a:rPr lang="en-US" dirty="0" smtClean="0"/>
              <a:t>Sam 25</a:t>
            </a:r>
            <a:r>
              <a:rPr lang="en-US" dirty="0" smtClean="0"/>
              <a:t>)</a:t>
            </a:r>
          </a:p>
          <a:p>
            <a:pPr lvl="1"/>
            <a:r>
              <a:rPr lang="en-US" dirty="0" smtClean="0"/>
              <a:t>There is a difference between humiliating him in public (in his own mind) and correcting his foolishness with wisdom</a:t>
            </a:r>
          </a:p>
          <a:p>
            <a:pPr lvl="1"/>
            <a:r>
              <a:rPr lang="en-US" dirty="0" smtClean="0"/>
              <a:t>Subtlety is in the nature of a woman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Content Placeholder 4"/>
          <p:cNvSpPr>
            <a:spLocks noGrp="1"/>
          </p:cNvSpPr>
          <p:nvPr>
            <p:ph sz="quarter" idx="14"/>
          </p:nvPr>
        </p:nvSpPr>
        <p:spPr/>
        <p:txBody>
          <a:bodyPr/>
          <a:lstStyle/>
          <a:p>
            <a:endParaRPr lang="en-US"/>
          </a:p>
        </p:txBody>
      </p:sp>
      <p:pic>
        <p:nvPicPr>
          <p:cNvPr id="4" name="Picture 3"/>
          <p:cNvPicPr>
            <a:picLocks noChangeAspect="1"/>
          </p:cNvPicPr>
          <p:nvPr/>
        </p:nvPicPr>
        <p:blipFill>
          <a:blip r:embed="rId2"/>
          <a:stretch>
            <a:fillRect/>
          </a:stretch>
        </p:blipFill>
        <p:spPr>
          <a:xfrm>
            <a:off x="5029200" y="3124200"/>
            <a:ext cx="3238500" cy="21523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woman is the joy of the household</a:t>
            </a:r>
          </a:p>
          <a:p>
            <a:pPr lvl="1"/>
            <a:r>
              <a:rPr lang="en-US" dirty="0" smtClean="0"/>
              <a:t>How can a man be upset when she greets him with a smile and bears with his complaints?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pic>
        <p:nvPicPr>
          <p:cNvPr id="5" name="Picture 4"/>
          <p:cNvPicPr>
            <a:picLocks noChangeAspect="1"/>
          </p:cNvPicPr>
          <p:nvPr/>
        </p:nvPicPr>
        <p:blipFill>
          <a:blip r:embed="rId2"/>
          <a:stretch>
            <a:fillRect/>
          </a:stretch>
        </p:blipFill>
        <p:spPr>
          <a:xfrm>
            <a:off x="2819400" y="3962400"/>
            <a:ext cx="3289300" cy="2463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bottom line is: fear God in all of your acts with him</a:t>
            </a:r>
          </a:p>
          <a:p>
            <a:pPr lvl="1"/>
            <a:r>
              <a:rPr lang="en-US" dirty="0" smtClean="0"/>
              <a:t>It is most important that a woman also empty herself of pride and place the LORD foremost in the family structure</a:t>
            </a:r>
          </a:p>
          <a:p>
            <a:pPr lvl="1"/>
            <a:r>
              <a:rPr lang="en-US" dirty="0" smtClean="0"/>
              <a:t>It is how she can serve her children and truly build a church in her home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Responsibility of a woman to her husband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Never fight in front of your children – they deserve a peaceful home</a:t>
            </a:r>
            <a:endParaRPr lang="en-US" dirty="0"/>
          </a:p>
        </p:txBody>
      </p:sp>
      <p:sp>
        <p:nvSpPr>
          <p:cNvPr id="3" name="Title 2"/>
          <p:cNvSpPr>
            <a:spLocks noGrp="1"/>
          </p:cNvSpPr>
          <p:nvPr>
            <p:ph type="title"/>
          </p:nvPr>
        </p:nvSpPr>
        <p:spPr/>
        <p:txBody>
          <a:bodyPr/>
          <a:lstStyle/>
          <a:p>
            <a:r>
              <a:rPr lang="en-US" dirty="0" smtClean="0"/>
              <a:t>A message to parents</a:t>
            </a:r>
            <a:endParaRPr lang="en-US" dirty="0"/>
          </a:p>
        </p:txBody>
      </p:sp>
      <p:pic>
        <p:nvPicPr>
          <p:cNvPr id="4" name="Picture 3"/>
          <p:cNvPicPr>
            <a:picLocks noChangeAspect="1"/>
          </p:cNvPicPr>
          <p:nvPr/>
        </p:nvPicPr>
        <p:blipFill>
          <a:blip r:embed="rId2"/>
          <a:stretch>
            <a:fillRect/>
          </a:stretch>
        </p:blipFill>
        <p:spPr>
          <a:xfrm>
            <a:off x="2133600" y="3429000"/>
            <a:ext cx="5499100" cy="30964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man is by nature proud of his children</a:t>
            </a:r>
          </a:p>
          <a:p>
            <a:pPr lvl="1"/>
            <a:r>
              <a:rPr lang="en-US" dirty="0" smtClean="0"/>
              <a:t>This pride may manifest in unrealistic expectations of the children</a:t>
            </a:r>
          </a:p>
          <a:p>
            <a:pPr lvl="1"/>
            <a:r>
              <a:rPr lang="en-US" dirty="0" smtClean="0"/>
              <a:t>Because of this he may be too harsh and demanding</a:t>
            </a:r>
          </a:p>
          <a:p>
            <a:pPr lvl="1"/>
            <a:r>
              <a:rPr lang="en-US" dirty="0" smtClean="0"/>
              <a:t>Nevertheless, he also has the duty to be strict when appropriate</a:t>
            </a:r>
            <a:endParaRPr lang="en-US" dirty="0"/>
          </a:p>
        </p:txBody>
      </p:sp>
      <p:sp>
        <p:nvSpPr>
          <p:cNvPr id="3" name="Title 2"/>
          <p:cNvSpPr>
            <a:spLocks noGrp="1"/>
          </p:cNvSpPr>
          <p:nvPr>
            <p:ph type="title"/>
          </p:nvPr>
        </p:nvSpPr>
        <p:spPr/>
        <p:txBody>
          <a:bodyPr/>
          <a:lstStyle/>
          <a:p>
            <a:r>
              <a:rPr lang="en-US" dirty="0" smtClean="0"/>
              <a:t>Men and their children</a:t>
            </a:r>
            <a:endParaRPr lang="en-US" dirty="0"/>
          </a:p>
        </p:txBody>
      </p:sp>
      <p:pic>
        <p:nvPicPr>
          <p:cNvPr id="5" name="Picture 4"/>
          <p:cNvPicPr>
            <a:picLocks noChangeAspect="1"/>
          </p:cNvPicPr>
          <p:nvPr/>
        </p:nvPicPr>
        <p:blipFill>
          <a:blip r:embed="rId2"/>
          <a:stretch>
            <a:fillRect/>
          </a:stretch>
        </p:blipFill>
        <p:spPr>
          <a:xfrm>
            <a:off x="2971800" y="4724400"/>
            <a:ext cx="3429000" cy="20288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“And you, fathers, do not provoke your children to wrath, but bring them up in the training and admonition of the LORD”  Eph 6:4</a:t>
            </a:r>
          </a:p>
          <a:p>
            <a:endParaRPr lang="en-US" dirty="0" smtClean="0"/>
          </a:p>
          <a:p>
            <a:pPr algn="r">
              <a:buNone/>
            </a:pPr>
            <a:r>
              <a:rPr lang="en-US" b="1" dirty="0" err="1" smtClean="0"/>
              <a:t>وأنتم</a:t>
            </a:r>
            <a:r>
              <a:rPr lang="en-US" b="1" dirty="0" smtClean="0"/>
              <a:t> </a:t>
            </a:r>
            <a:r>
              <a:rPr lang="en-US" b="1" dirty="0" err="1" smtClean="0"/>
              <a:t>أيها</a:t>
            </a:r>
            <a:r>
              <a:rPr lang="en-US" b="1" dirty="0" smtClean="0"/>
              <a:t> </a:t>
            </a:r>
            <a:r>
              <a:rPr lang="en-US" b="1" dirty="0" err="1" smtClean="0"/>
              <a:t>الآباء،</a:t>
            </a:r>
            <a:r>
              <a:rPr lang="en-US" b="1" dirty="0" smtClean="0"/>
              <a:t> </a:t>
            </a:r>
            <a:r>
              <a:rPr lang="en-US" b="1" dirty="0" err="1" smtClean="0"/>
              <a:t>لا</a:t>
            </a:r>
            <a:r>
              <a:rPr lang="en-US" b="1" dirty="0" smtClean="0"/>
              <a:t> </a:t>
            </a:r>
            <a:r>
              <a:rPr lang="en-US" b="1" dirty="0" err="1" smtClean="0"/>
              <a:t>تغيظوا</a:t>
            </a:r>
            <a:r>
              <a:rPr lang="en-US" b="1" dirty="0" smtClean="0"/>
              <a:t> </a:t>
            </a:r>
            <a:r>
              <a:rPr lang="en-US" b="1" dirty="0" err="1" smtClean="0"/>
              <a:t>أولادكم،</a:t>
            </a:r>
            <a:r>
              <a:rPr lang="en-US" b="1" dirty="0" smtClean="0"/>
              <a:t> </a:t>
            </a:r>
            <a:r>
              <a:rPr lang="en-US" b="1" dirty="0" err="1" smtClean="0"/>
              <a:t>بل</a:t>
            </a:r>
            <a:r>
              <a:rPr lang="en-US" b="1" dirty="0" smtClean="0"/>
              <a:t> </a:t>
            </a:r>
            <a:r>
              <a:rPr lang="en-US" b="1" dirty="0" err="1" smtClean="0"/>
              <a:t>ربوهم</a:t>
            </a:r>
            <a:r>
              <a:rPr lang="en-US" b="1" dirty="0" smtClean="0"/>
              <a:t> </a:t>
            </a:r>
            <a:r>
              <a:rPr lang="en-US" b="1" dirty="0" err="1" smtClean="0"/>
              <a:t>بتأديب</a:t>
            </a:r>
            <a:r>
              <a:rPr lang="en-US" b="1" dirty="0" smtClean="0"/>
              <a:t> </a:t>
            </a:r>
            <a:r>
              <a:rPr lang="en-US" b="1" dirty="0" err="1" smtClean="0"/>
              <a:t>الرب</a:t>
            </a:r>
            <a:r>
              <a:rPr lang="en-US" b="1" dirty="0" smtClean="0"/>
              <a:t> </a:t>
            </a:r>
            <a:r>
              <a:rPr lang="en-US" b="1" dirty="0" err="1" smtClean="0"/>
              <a:t>وإنذاره</a:t>
            </a:r>
            <a:endParaRPr lang="en-US" dirty="0" smtClean="0"/>
          </a:p>
          <a:p>
            <a:pPr>
              <a:buNone/>
            </a:pPr>
            <a:endParaRPr lang="en-US" dirty="0" smtClean="0"/>
          </a:p>
          <a:p>
            <a:r>
              <a:rPr lang="en-US" dirty="0" smtClean="0"/>
              <a:t>“Fathers, do not provoke your children, lest they become discouraged”  Col 3:21</a:t>
            </a:r>
          </a:p>
          <a:p>
            <a:endParaRPr lang="en-US" dirty="0" smtClean="0"/>
          </a:p>
          <a:p>
            <a:pPr algn="r">
              <a:buNone/>
            </a:pPr>
            <a:r>
              <a:rPr lang="en-US" b="1" dirty="0" err="1" smtClean="0"/>
              <a:t>أيها</a:t>
            </a:r>
            <a:r>
              <a:rPr lang="en-US" b="1" dirty="0" smtClean="0"/>
              <a:t> </a:t>
            </a:r>
            <a:r>
              <a:rPr lang="en-US" b="1" dirty="0" err="1" smtClean="0"/>
              <a:t>الآباء،</a:t>
            </a:r>
            <a:r>
              <a:rPr lang="en-US" b="1" dirty="0" smtClean="0"/>
              <a:t> </a:t>
            </a:r>
            <a:r>
              <a:rPr lang="en-US" b="1" dirty="0" err="1" smtClean="0"/>
              <a:t>لا</a:t>
            </a:r>
            <a:r>
              <a:rPr lang="en-US" b="1" dirty="0" smtClean="0"/>
              <a:t> </a:t>
            </a:r>
            <a:r>
              <a:rPr lang="en-US" b="1" dirty="0" err="1" smtClean="0"/>
              <a:t>تغيظوا</a:t>
            </a:r>
            <a:r>
              <a:rPr lang="en-US" b="1" dirty="0" smtClean="0"/>
              <a:t> </a:t>
            </a:r>
            <a:r>
              <a:rPr lang="en-US" b="1" dirty="0" err="1" smtClean="0"/>
              <a:t>أولادكم</a:t>
            </a:r>
            <a:r>
              <a:rPr lang="en-US" b="1" dirty="0" smtClean="0"/>
              <a:t> </a:t>
            </a:r>
            <a:r>
              <a:rPr lang="en-US" b="1" dirty="0" err="1" smtClean="0"/>
              <a:t>لئلا</a:t>
            </a:r>
            <a:r>
              <a:rPr lang="en-US" b="1" dirty="0" smtClean="0"/>
              <a:t> </a:t>
            </a:r>
            <a:r>
              <a:rPr lang="en-US" b="1" dirty="0" err="1" smtClean="0"/>
              <a:t>يفشلوا</a:t>
            </a:r>
            <a:endParaRPr lang="en-US" dirty="0" smtClean="0"/>
          </a:p>
          <a:p>
            <a:endParaRPr lang="en-US" dirty="0"/>
          </a:p>
        </p:txBody>
      </p:sp>
      <p:sp>
        <p:nvSpPr>
          <p:cNvPr id="3" name="Title 2"/>
          <p:cNvSpPr>
            <a:spLocks noGrp="1"/>
          </p:cNvSpPr>
          <p:nvPr>
            <p:ph type="title"/>
          </p:nvPr>
        </p:nvSpPr>
        <p:spPr/>
        <p:txBody>
          <a:bodyPr/>
          <a:lstStyle/>
          <a:p>
            <a:r>
              <a:rPr lang="en-US" dirty="0" smtClean="0"/>
              <a:t>Men and their children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also expected that a Father be spiritually mature enough to teach his children:</a:t>
            </a:r>
          </a:p>
          <a:p>
            <a:pPr lvl="1"/>
            <a:r>
              <a:rPr lang="en-US" dirty="0" smtClean="0"/>
              <a:t>“I have written to you fathers, because you have known Him Who was from the beginning” 1Jn.2:13</a:t>
            </a:r>
          </a:p>
          <a:p>
            <a:pPr lvl="1"/>
            <a:endParaRPr lang="en-US" dirty="0" smtClean="0"/>
          </a:p>
          <a:p>
            <a:pPr lvl="1" algn="r">
              <a:buNone/>
            </a:pPr>
            <a:r>
              <a:rPr lang="en-US" b="1" dirty="0" err="1" smtClean="0"/>
              <a:t>أكتب</a:t>
            </a:r>
            <a:r>
              <a:rPr lang="en-US" b="1" dirty="0" smtClean="0"/>
              <a:t> </a:t>
            </a:r>
            <a:r>
              <a:rPr lang="en-US" b="1" dirty="0" err="1" smtClean="0"/>
              <a:t>إليكم</a:t>
            </a:r>
            <a:r>
              <a:rPr lang="en-US" b="1" dirty="0" smtClean="0"/>
              <a:t> </a:t>
            </a:r>
            <a:r>
              <a:rPr lang="en-US" b="1" dirty="0" err="1" smtClean="0"/>
              <a:t>أيها</a:t>
            </a:r>
            <a:r>
              <a:rPr lang="en-US" b="1" dirty="0" smtClean="0"/>
              <a:t> </a:t>
            </a:r>
            <a:r>
              <a:rPr lang="en-US" b="1" dirty="0" err="1" smtClean="0"/>
              <a:t>الآباء،</a:t>
            </a:r>
            <a:r>
              <a:rPr lang="en-US" b="1" dirty="0" smtClean="0"/>
              <a:t> </a:t>
            </a:r>
            <a:r>
              <a:rPr lang="en-US" b="1" dirty="0" err="1" smtClean="0"/>
              <a:t>لأنكم</a:t>
            </a:r>
            <a:r>
              <a:rPr lang="en-US" b="1" dirty="0" smtClean="0"/>
              <a:t> </a:t>
            </a:r>
            <a:r>
              <a:rPr lang="en-US" b="1" dirty="0" err="1" smtClean="0"/>
              <a:t>قد</a:t>
            </a:r>
            <a:r>
              <a:rPr lang="en-US" b="1" dirty="0" smtClean="0"/>
              <a:t> </a:t>
            </a:r>
            <a:r>
              <a:rPr lang="en-US" b="1" dirty="0" err="1" smtClean="0"/>
              <a:t>عرفتم</a:t>
            </a:r>
            <a:r>
              <a:rPr lang="en-US" b="1" dirty="0" smtClean="0"/>
              <a:t> </a:t>
            </a:r>
            <a:r>
              <a:rPr lang="en-US" b="1" dirty="0" err="1" smtClean="0"/>
              <a:t>الذي</a:t>
            </a:r>
            <a:r>
              <a:rPr lang="en-US" b="1" dirty="0" smtClean="0"/>
              <a:t> </a:t>
            </a:r>
            <a:r>
              <a:rPr lang="en-US" b="1" dirty="0" err="1" smtClean="0"/>
              <a:t>من</a:t>
            </a:r>
            <a:r>
              <a:rPr lang="en-US" b="1" dirty="0" smtClean="0"/>
              <a:t> </a:t>
            </a:r>
            <a:r>
              <a:rPr lang="en-US" b="1" dirty="0" err="1" smtClean="0"/>
              <a:t>البدء</a:t>
            </a:r>
            <a:r>
              <a:rPr lang="en-US" b="1" dirty="0" smtClean="0"/>
              <a:t>.</a:t>
            </a:r>
            <a:endParaRPr lang="en-US" dirty="0" smtClean="0"/>
          </a:p>
          <a:p>
            <a:pPr lvl="1">
              <a:buNone/>
            </a:pPr>
            <a:endParaRPr lang="en-US" dirty="0" smtClean="0"/>
          </a:p>
          <a:p>
            <a:pPr lvl="1"/>
            <a:r>
              <a:rPr lang="en-US" dirty="0" smtClean="0"/>
              <a:t>This is meant in the spiritual sense, and applies to what each father should be </a:t>
            </a:r>
          </a:p>
          <a:p>
            <a:endParaRPr lang="en-US" dirty="0"/>
          </a:p>
        </p:txBody>
      </p:sp>
      <p:sp>
        <p:nvSpPr>
          <p:cNvPr id="3" name="Title 2"/>
          <p:cNvSpPr>
            <a:spLocks noGrp="1"/>
          </p:cNvSpPr>
          <p:nvPr>
            <p:ph type="title"/>
          </p:nvPr>
        </p:nvSpPr>
        <p:spPr/>
        <p:txBody>
          <a:bodyPr/>
          <a:lstStyle/>
          <a:p>
            <a:r>
              <a:rPr lang="en-US" dirty="0" smtClean="0"/>
              <a:t>Men and their children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turn children ought to show the appropriate respect for their parents (or any adult)</a:t>
            </a:r>
          </a:p>
          <a:p>
            <a:endParaRPr lang="en-US" dirty="0"/>
          </a:p>
        </p:txBody>
      </p:sp>
      <p:sp>
        <p:nvSpPr>
          <p:cNvPr id="3" name="Title 2"/>
          <p:cNvSpPr>
            <a:spLocks noGrp="1"/>
          </p:cNvSpPr>
          <p:nvPr>
            <p:ph type="title"/>
          </p:nvPr>
        </p:nvSpPr>
        <p:spPr/>
        <p:txBody>
          <a:bodyPr/>
          <a:lstStyle/>
          <a:p>
            <a:r>
              <a:rPr lang="en-US" dirty="0" smtClean="0"/>
              <a:t>Men and their children</a:t>
            </a:r>
            <a:endParaRPr lang="en-US" dirty="0"/>
          </a:p>
        </p:txBody>
      </p:sp>
      <p:pic>
        <p:nvPicPr>
          <p:cNvPr id="4" name="Picture 3"/>
          <p:cNvPicPr>
            <a:picLocks noChangeAspect="1"/>
          </p:cNvPicPr>
          <p:nvPr/>
        </p:nvPicPr>
        <p:blipFill>
          <a:blip r:embed="rId2"/>
          <a:stretch>
            <a:fillRect/>
          </a:stretch>
        </p:blipFill>
        <p:spPr>
          <a:xfrm>
            <a:off x="2362200" y="3352800"/>
            <a:ext cx="4800600" cy="3175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“Behold, children are a heritage from the LORD, the fruit of the womb is a reward”  Ps 127:3</a:t>
            </a:r>
          </a:p>
          <a:p>
            <a:endParaRPr lang="en-US" dirty="0" smtClean="0"/>
          </a:p>
          <a:p>
            <a:pPr algn="r">
              <a:buNone/>
            </a:pPr>
            <a:r>
              <a:rPr lang="en-US" b="1" dirty="0" err="1" smtClean="0"/>
              <a:t>هوذا</a:t>
            </a:r>
            <a:r>
              <a:rPr lang="en-US" b="1" dirty="0" smtClean="0"/>
              <a:t> </a:t>
            </a:r>
            <a:r>
              <a:rPr lang="en-US" b="1" dirty="0" err="1" smtClean="0"/>
              <a:t>البنون</a:t>
            </a:r>
            <a:r>
              <a:rPr lang="en-US" b="1" dirty="0" smtClean="0"/>
              <a:t> </a:t>
            </a:r>
            <a:r>
              <a:rPr lang="en-US" b="1" dirty="0" err="1" smtClean="0"/>
              <a:t>ميراث</a:t>
            </a:r>
            <a:r>
              <a:rPr lang="en-US" b="1" dirty="0" smtClean="0"/>
              <a:t> </a:t>
            </a:r>
            <a:r>
              <a:rPr lang="en-US" b="1" dirty="0" err="1" smtClean="0"/>
              <a:t>من</a:t>
            </a:r>
            <a:r>
              <a:rPr lang="en-US" b="1" dirty="0" smtClean="0"/>
              <a:t> </a:t>
            </a:r>
            <a:r>
              <a:rPr lang="en-US" b="1" dirty="0" err="1" smtClean="0"/>
              <a:t>عند</a:t>
            </a:r>
            <a:r>
              <a:rPr lang="en-US" b="1" dirty="0" smtClean="0"/>
              <a:t> </a:t>
            </a:r>
            <a:r>
              <a:rPr lang="en-US" b="1" dirty="0" err="1" smtClean="0"/>
              <a:t>الرب،</a:t>
            </a:r>
            <a:r>
              <a:rPr lang="en-US" b="1" dirty="0" smtClean="0"/>
              <a:t> </a:t>
            </a:r>
            <a:r>
              <a:rPr lang="en-US" b="1" dirty="0" err="1" smtClean="0"/>
              <a:t>ثمرة</a:t>
            </a:r>
            <a:r>
              <a:rPr lang="en-US" b="1" dirty="0" smtClean="0"/>
              <a:t> </a:t>
            </a:r>
            <a:r>
              <a:rPr lang="en-US" b="1" dirty="0" err="1" smtClean="0"/>
              <a:t>البطن</a:t>
            </a:r>
            <a:r>
              <a:rPr lang="en-US" b="1" dirty="0" smtClean="0"/>
              <a:t> </a:t>
            </a:r>
            <a:r>
              <a:rPr lang="en-US" b="1" dirty="0" err="1" smtClean="0"/>
              <a:t>أجرة</a:t>
            </a:r>
            <a:endParaRPr lang="en-US" dirty="0" smtClean="0"/>
          </a:p>
          <a:p>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Women and their children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“And the Lord God said, “It is not good for a man to be alone.  I will also make him a helper comparable to him” </a:t>
            </a:r>
            <a:r>
              <a:rPr lang="en-US" dirty="0" err="1" smtClean="0"/>
              <a:t>v</a:t>
            </a:r>
            <a:r>
              <a:rPr lang="en-US" dirty="0" smtClean="0"/>
              <a:t> 18						</a:t>
            </a:r>
            <a:r>
              <a:rPr lang="en-US" b="1" dirty="0" err="1" smtClean="0"/>
              <a:t>وقال</a:t>
            </a:r>
            <a:r>
              <a:rPr lang="en-US" b="1" dirty="0" smtClean="0"/>
              <a:t> </a:t>
            </a:r>
            <a:r>
              <a:rPr lang="en-US" b="1" dirty="0" err="1" smtClean="0"/>
              <a:t>الرب</a:t>
            </a:r>
            <a:r>
              <a:rPr lang="en-US" b="1" dirty="0" smtClean="0"/>
              <a:t> </a:t>
            </a:r>
            <a:r>
              <a:rPr lang="en-US" b="1" dirty="0" err="1" smtClean="0"/>
              <a:t>الإله</a:t>
            </a:r>
            <a:r>
              <a:rPr lang="en-US" b="1" dirty="0" smtClean="0"/>
              <a:t>: </a:t>
            </a:r>
            <a:r>
              <a:rPr lang="en-US" b="1" dirty="0" err="1" smtClean="0"/>
              <a:t>ليس</a:t>
            </a:r>
            <a:r>
              <a:rPr lang="en-US" b="1" dirty="0" smtClean="0"/>
              <a:t> </a:t>
            </a:r>
            <a:r>
              <a:rPr lang="en-US" b="1" dirty="0" err="1" smtClean="0"/>
              <a:t>جيدا</a:t>
            </a:r>
            <a:r>
              <a:rPr lang="en-US" b="1" dirty="0" smtClean="0"/>
              <a:t> </a:t>
            </a:r>
            <a:r>
              <a:rPr lang="en-US" b="1" dirty="0" err="1" smtClean="0"/>
              <a:t>أن</a:t>
            </a:r>
            <a:r>
              <a:rPr lang="en-US" b="1" dirty="0" smtClean="0"/>
              <a:t> </a:t>
            </a:r>
            <a:r>
              <a:rPr lang="en-US" b="1" dirty="0" err="1" smtClean="0"/>
              <a:t>يكون</a:t>
            </a:r>
            <a:r>
              <a:rPr lang="en-US" b="1" dirty="0" smtClean="0"/>
              <a:t> </a:t>
            </a:r>
            <a:r>
              <a:rPr lang="en-US" b="1" dirty="0" err="1" smtClean="0"/>
              <a:t>آدم</a:t>
            </a:r>
            <a:r>
              <a:rPr lang="en-US" b="1" dirty="0" smtClean="0"/>
              <a:t> </a:t>
            </a:r>
            <a:r>
              <a:rPr lang="en-US" b="1" dirty="0" err="1" smtClean="0"/>
              <a:t>وحده،</a:t>
            </a:r>
            <a:r>
              <a:rPr lang="en-US" b="1" dirty="0" smtClean="0"/>
              <a:t> </a:t>
            </a:r>
            <a:r>
              <a:rPr lang="en-US" b="1" dirty="0" err="1" smtClean="0"/>
              <a:t>فأصنع</a:t>
            </a:r>
            <a:r>
              <a:rPr lang="en-US" b="1" dirty="0" smtClean="0"/>
              <a:t> </a:t>
            </a:r>
            <a:r>
              <a:rPr lang="en-US" b="1" dirty="0" err="1" smtClean="0"/>
              <a:t>له</a:t>
            </a:r>
            <a:r>
              <a:rPr lang="en-US" b="1" dirty="0" smtClean="0"/>
              <a:t> </a:t>
            </a:r>
            <a:r>
              <a:rPr lang="en-US" b="1" dirty="0" err="1" smtClean="0"/>
              <a:t>معينا</a:t>
            </a:r>
            <a:r>
              <a:rPr lang="en-US" b="1" dirty="0" smtClean="0"/>
              <a:t> </a:t>
            </a:r>
            <a:r>
              <a:rPr lang="en-US" b="1" dirty="0" err="1" smtClean="0"/>
              <a:t>نظيره</a:t>
            </a:r>
            <a:r>
              <a:rPr lang="en-US" b="1" dirty="0" smtClean="0"/>
              <a:t>		</a:t>
            </a: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Genesis 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Women and their children</a:t>
            </a:r>
            <a:endParaRPr lang="en-US" dirty="0"/>
          </a:p>
        </p:txBody>
      </p:sp>
      <p:sp>
        <p:nvSpPr>
          <p:cNvPr id="2" name="Content Placeholder 1"/>
          <p:cNvSpPr>
            <a:spLocks noGrp="1"/>
          </p:cNvSpPr>
          <p:nvPr>
            <p:ph sz="quarter" idx="13"/>
          </p:nvPr>
        </p:nvSpPr>
        <p:spPr/>
        <p:txBody>
          <a:bodyPr>
            <a:normAutofit fontScale="77500" lnSpcReduction="20000"/>
          </a:bodyPr>
          <a:lstStyle/>
          <a:p>
            <a:endParaRPr lang="en-US" dirty="0" smtClean="0"/>
          </a:p>
          <a:p>
            <a:r>
              <a:rPr lang="en-US" dirty="0" smtClean="0"/>
              <a:t>A mother is the cornerstone of the raising of a child</a:t>
            </a:r>
          </a:p>
          <a:p>
            <a:pPr lvl="1"/>
            <a:r>
              <a:rPr lang="en-US" dirty="0" smtClean="0"/>
              <a:t>She provides the child with love</a:t>
            </a:r>
          </a:p>
          <a:p>
            <a:pPr lvl="1"/>
            <a:r>
              <a:rPr lang="en-US" dirty="0" smtClean="0"/>
              <a:t>She provides the child with knowledge</a:t>
            </a:r>
          </a:p>
          <a:p>
            <a:pPr lvl="1"/>
            <a:r>
              <a:rPr lang="en-US" dirty="0" smtClean="0"/>
              <a:t>She teaches the child prayer, the Word of God, the traditions, and rites, and hymns of the Church (along with the father of course)</a:t>
            </a:r>
          </a:p>
          <a:p>
            <a:pPr lvl="1"/>
            <a:r>
              <a:rPr lang="en-US" dirty="0" smtClean="0"/>
              <a:t>She protects her child without spoiling</a:t>
            </a:r>
          </a:p>
        </p:txBody>
      </p:sp>
      <p:sp>
        <p:nvSpPr>
          <p:cNvPr id="4" name="Content Placeholder 3"/>
          <p:cNvSpPr>
            <a:spLocks noGrp="1"/>
          </p:cNvSpPr>
          <p:nvPr>
            <p:ph sz="quarter" idx="14"/>
          </p:nvPr>
        </p:nvSpPr>
        <p:spPr/>
        <p:txBody>
          <a:bodyPr/>
          <a:lstStyle/>
          <a:p>
            <a:endParaRPr lang="en-US" dirty="0"/>
          </a:p>
        </p:txBody>
      </p:sp>
      <p:pic>
        <p:nvPicPr>
          <p:cNvPr id="5" name="Picture 4"/>
          <p:cNvPicPr>
            <a:picLocks noChangeAspect="1"/>
          </p:cNvPicPr>
          <p:nvPr/>
        </p:nvPicPr>
        <p:blipFill>
          <a:blip r:embed="rId2"/>
          <a:stretch>
            <a:fillRect/>
          </a:stretch>
        </p:blipFill>
        <p:spPr>
          <a:xfrm>
            <a:off x="5181600" y="2667000"/>
            <a:ext cx="2451608" cy="318390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“Behold, children are a heritage from the LORD, the fruit of the womb is a reward”  Ps 127:3</a:t>
            </a:r>
          </a:p>
          <a:p>
            <a:pPr algn="r">
              <a:buNone/>
            </a:pPr>
            <a:r>
              <a:rPr lang="en-US" b="1" dirty="0" err="1" smtClean="0"/>
              <a:t>هوذا</a:t>
            </a:r>
            <a:r>
              <a:rPr lang="en-US" b="1" dirty="0" smtClean="0"/>
              <a:t> </a:t>
            </a:r>
            <a:r>
              <a:rPr lang="en-US" b="1" dirty="0" err="1" smtClean="0"/>
              <a:t>البنون</a:t>
            </a:r>
            <a:r>
              <a:rPr lang="en-US" b="1" dirty="0" smtClean="0"/>
              <a:t> </a:t>
            </a:r>
            <a:r>
              <a:rPr lang="en-US" b="1" dirty="0" err="1" smtClean="0"/>
              <a:t>ميراث</a:t>
            </a:r>
            <a:r>
              <a:rPr lang="en-US" b="1" dirty="0" smtClean="0"/>
              <a:t> </a:t>
            </a:r>
            <a:r>
              <a:rPr lang="en-US" b="1" dirty="0" err="1" smtClean="0"/>
              <a:t>من</a:t>
            </a:r>
            <a:r>
              <a:rPr lang="en-US" b="1" dirty="0" smtClean="0"/>
              <a:t> </a:t>
            </a:r>
            <a:r>
              <a:rPr lang="en-US" b="1" dirty="0" err="1" smtClean="0"/>
              <a:t>عند</a:t>
            </a:r>
            <a:r>
              <a:rPr lang="en-US" b="1" dirty="0" smtClean="0"/>
              <a:t> </a:t>
            </a:r>
            <a:r>
              <a:rPr lang="en-US" b="1" dirty="0" err="1" smtClean="0"/>
              <a:t>الرب،</a:t>
            </a:r>
            <a:r>
              <a:rPr lang="en-US" b="1" dirty="0" smtClean="0"/>
              <a:t> </a:t>
            </a:r>
            <a:r>
              <a:rPr lang="en-US" b="1" dirty="0" err="1" smtClean="0"/>
              <a:t>ثمرة</a:t>
            </a:r>
            <a:r>
              <a:rPr lang="en-US" b="1" dirty="0" smtClean="0"/>
              <a:t> </a:t>
            </a:r>
            <a:r>
              <a:rPr lang="en-US" b="1" dirty="0" err="1" smtClean="0"/>
              <a:t>البطن</a:t>
            </a:r>
            <a:r>
              <a:rPr lang="en-US" b="1" dirty="0" smtClean="0"/>
              <a:t> </a:t>
            </a:r>
            <a:r>
              <a:rPr lang="en-US" b="1" dirty="0" err="1" smtClean="0"/>
              <a:t>أجرة</a:t>
            </a:r>
            <a:endParaRPr lang="en-US" dirty="0" smtClean="0"/>
          </a:p>
          <a:p>
            <a:r>
              <a:rPr lang="en-US" dirty="0" smtClean="0"/>
              <a:t>Her success is measured in how the child turns out:</a:t>
            </a:r>
          </a:p>
          <a:p>
            <a:pPr lvl="1"/>
            <a:r>
              <a:rPr lang="en-US" dirty="0" smtClean="0"/>
              <a:t>Therefore the fruit of the womb is a reward</a:t>
            </a:r>
          </a:p>
          <a:p>
            <a:pPr lvl="1"/>
            <a:r>
              <a:rPr lang="en-US" dirty="0" smtClean="0"/>
              <a:t>This specific description was also applied to the Christ Himself and was a promise from the Old Testament (Deuteronomy 7) to those who were obedient to God</a:t>
            </a:r>
          </a:p>
          <a:p>
            <a:pPr lvl="1"/>
            <a:r>
              <a:rPr lang="en-US" dirty="0" smtClean="0"/>
              <a:t>We take as a lesson St Mary’s motherhood</a:t>
            </a:r>
          </a:p>
          <a:p>
            <a:pPr lvl="1"/>
            <a:r>
              <a:rPr lang="en-US" dirty="0" smtClean="0"/>
              <a:t>How wonderful it would be if people said about a child “Blessed is the womb that bore you” Luke 11:27</a:t>
            </a:r>
          </a:p>
          <a:p>
            <a:pPr lvl="1" algn="r">
              <a:buNone/>
            </a:pPr>
            <a:r>
              <a:rPr lang="en-US" b="1" dirty="0" err="1" smtClean="0"/>
              <a:t>طوبى</a:t>
            </a:r>
            <a:r>
              <a:rPr lang="en-US" b="1" dirty="0" smtClean="0"/>
              <a:t> </a:t>
            </a:r>
            <a:r>
              <a:rPr lang="en-US" b="1" dirty="0" err="1" smtClean="0"/>
              <a:t>للبطن</a:t>
            </a:r>
            <a:r>
              <a:rPr lang="en-US" b="1" dirty="0" smtClean="0"/>
              <a:t> </a:t>
            </a:r>
            <a:r>
              <a:rPr lang="en-US" b="1" dirty="0" err="1" smtClean="0"/>
              <a:t>الذي</a:t>
            </a:r>
            <a:r>
              <a:rPr lang="en-US" b="1" dirty="0" smtClean="0"/>
              <a:t> </a:t>
            </a:r>
            <a:r>
              <a:rPr lang="en-US" b="1" dirty="0" err="1" smtClean="0"/>
              <a:t>حملك</a:t>
            </a:r>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Women and their children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know that God’s design for the Church as a whole has been to give each member a role and a function “for the edifying of the body of Christ… every part does its share, causes growth of the body for the edifying of itself in love”</a:t>
            </a:r>
          </a:p>
          <a:p>
            <a:pPr lvl="1"/>
            <a:r>
              <a:rPr lang="en-US" dirty="0" smtClean="0"/>
              <a:t>Ephesians 4:12 – 16</a:t>
            </a:r>
          </a:p>
          <a:p>
            <a:pPr lvl="1" algn="r">
              <a:buNone/>
            </a:pPr>
            <a:r>
              <a:rPr lang="en-US" b="1" dirty="0" err="1" smtClean="0"/>
              <a:t>لبنيان</a:t>
            </a:r>
            <a:r>
              <a:rPr lang="en-US" b="1" dirty="0" smtClean="0"/>
              <a:t> </a:t>
            </a:r>
            <a:r>
              <a:rPr lang="en-US" b="1" dirty="0" err="1" smtClean="0"/>
              <a:t>جسد</a:t>
            </a:r>
            <a:r>
              <a:rPr lang="en-US" b="1" dirty="0" smtClean="0"/>
              <a:t> </a:t>
            </a:r>
            <a:r>
              <a:rPr lang="en-US" b="1" dirty="0" err="1" smtClean="0"/>
              <a:t>المسيح</a:t>
            </a:r>
            <a:r>
              <a:rPr lang="en-US" b="1" dirty="0" smtClean="0"/>
              <a:t>…</a:t>
            </a:r>
            <a:r>
              <a:rPr lang="en-US" b="1" dirty="0" err="1" smtClean="0"/>
              <a:t>الذي</a:t>
            </a:r>
            <a:r>
              <a:rPr lang="en-US" b="1" dirty="0" smtClean="0"/>
              <a:t> </a:t>
            </a:r>
            <a:r>
              <a:rPr lang="en-US" b="1" dirty="0" err="1" smtClean="0"/>
              <a:t>منه</a:t>
            </a:r>
            <a:r>
              <a:rPr lang="en-US" b="1" dirty="0" smtClean="0"/>
              <a:t> </a:t>
            </a:r>
            <a:r>
              <a:rPr lang="en-US" b="1" dirty="0" err="1" smtClean="0"/>
              <a:t>كل</a:t>
            </a:r>
            <a:r>
              <a:rPr lang="en-US" b="1" dirty="0" smtClean="0"/>
              <a:t> </a:t>
            </a:r>
            <a:r>
              <a:rPr lang="en-US" b="1" dirty="0" err="1" smtClean="0"/>
              <a:t>الجسد</a:t>
            </a:r>
            <a:r>
              <a:rPr lang="en-US" b="1" dirty="0" smtClean="0"/>
              <a:t> </a:t>
            </a:r>
            <a:r>
              <a:rPr lang="en-US" b="1" dirty="0" err="1" smtClean="0"/>
              <a:t>مركبا</a:t>
            </a:r>
            <a:r>
              <a:rPr lang="en-US" b="1" dirty="0" smtClean="0"/>
              <a:t> </a:t>
            </a:r>
            <a:r>
              <a:rPr lang="en-US" b="1" dirty="0" err="1" smtClean="0"/>
              <a:t>معا،</a:t>
            </a:r>
            <a:r>
              <a:rPr lang="en-US" b="1" dirty="0" smtClean="0"/>
              <a:t> </a:t>
            </a:r>
            <a:r>
              <a:rPr lang="en-US" b="1" dirty="0" err="1" smtClean="0"/>
              <a:t>ومقترنا</a:t>
            </a:r>
            <a:r>
              <a:rPr lang="en-US" b="1" dirty="0" smtClean="0"/>
              <a:t> </a:t>
            </a:r>
            <a:r>
              <a:rPr lang="en-US" b="1" dirty="0" err="1" smtClean="0"/>
              <a:t>بمؤازرة</a:t>
            </a:r>
            <a:r>
              <a:rPr lang="en-US" b="1" dirty="0" smtClean="0"/>
              <a:t> </a:t>
            </a:r>
            <a:r>
              <a:rPr lang="en-US" b="1" dirty="0" err="1" smtClean="0"/>
              <a:t>كل</a:t>
            </a:r>
            <a:r>
              <a:rPr lang="en-US" b="1" dirty="0" smtClean="0"/>
              <a:t> </a:t>
            </a:r>
            <a:r>
              <a:rPr lang="en-US" b="1" dirty="0" err="1" smtClean="0"/>
              <a:t>مفصل،</a:t>
            </a:r>
            <a:r>
              <a:rPr lang="en-US" b="1" dirty="0" smtClean="0"/>
              <a:t> </a:t>
            </a:r>
            <a:r>
              <a:rPr lang="en-US" b="1" dirty="0" err="1" smtClean="0"/>
              <a:t>حسب</a:t>
            </a:r>
            <a:r>
              <a:rPr lang="en-US" b="1" dirty="0" smtClean="0"/>
              <a:t> </a:t>
            </a:r>
            <a:r>
              <a:rPr lang="en-US" b="1" dirty="0" err="1" smtClean="0"/>
              <a:t>عمل،</a:t>
            </a:r>
            <a:r>
              <a:rPr lang="en-US" b="1" dirty="0" smtClean="0"/>
              <a:t> </a:t>
            </a:r>
            <a:r>
              <a:rPr lang="en-US" b="1" dirty="0" err="1" smtClean="0"/>
              <a:t>على</a:t>
            </a:r>
            <a:r>
              <a:rPr lang="en-US" b="1" dirty="0" smtClean="0"/>
              <a:t> </a:t>
            </a:r>
            <a:r>
              <a:rPr lang="en-US" b="1" dirty="0" err="1" smtClean="0"/>
              <a:t>قياس</a:t>
            </a:r>
            <a:r>
              <a:rPr lang="en-US" b="1" dirty="0" smtClean="0"/>
              <a:t> </a:t>
            </a:r>
            <a:r>
              <a:rPr lang="en-US" b="1" dirty="0" err="1" smtClean="0"/>
              <a:t>كل</a:t>
            </a:r>
            <a:r>
              <a:rPr lang="en-US" b="1" dirty="0" smtClean="0"/>
              <a:t> </a:t>
            </a:r>
            <a:r>
              <a:rPr lang="en-US" b="1" dirty="0" err="1" smtClean="0"/>
              <a:t>جزء</a:t>
            </a:r>
            <a:r>
              <a:rPr lang="en-US" b="1" dirty="0" smtClean="0"/>
              <a:t> </a:t>
            </a:r>
            <a:r>
              <a:rPr lang="en-US" b="1" dirty="0" err="1" smtClean="0"/>
              <a:t>،</a:t>
            </a:r>
            <a:r>
              <a:rPr lang="en-US" b="1" dirty="0" smtClean="0"/>
              <a:t> </a:t>
            </a:r>
            <a:r>
              <a:rPr lang="en-US" b="1" dirty="0" err="1" smtClean="0"/>
              <a:t>يحصل</a:t>
            </a:r>
            <a:r>
              <a:rPr lang="en-US" b="1" dirty="0" smtClean="0"/>
              <a:t> </a:t>
            </a:r>
            <a:r>
              <a:rPr lang="en-US" b="1" dirty="0" err="1" smtClean="0"/>
              <a:t>نمو</a:t>
            </a:r>
            <a:r>
              <a:rPr lang="en-US" b="1" dirty="0" smtClean="0"/>
              <a:t> </a:t>
            </a:r>
            <a:r>
              <a:rPr lang="en-US" b="1" dirty="0" err="1" smtClean="0"/>
              <a:t>الجسد</a:t>
            </a:r>
            <a:r>
              <a:rPr lang="en-US" b="1" dirty="0" smtClean="0"/>
              <a:t> </a:t>
            </a:r>
            <a:r>
              <a:rPr lang="en-US" b="1" dirty="0" err="1" smtClean="0"/>
              <a:t>لبنيانه</a:t>
            </a:r>
            <a:r>
              <a:rPr lang="en-US" b="1" dirty="0" smtClean="0"/>
              <a:t> </a:t>
            </a:r>
            <a:r>
              <a:rPr lang="en-US" b="1" dirty="0" err="1" smtClean="0"/>
              <a:t>في</a:t>
            </a:r>
            <a:r>
              <a:rPr lang="en-US" b="1" dirty="0" smtClean="0"/>
              <a:t> </a:t>
            </a:r>
            <a:r>
              <a:rPr lang="en-US" b="1" dirty="0" err="1" smtClean="0"/>
              <a:t>المحبة</a:t>
            </a:r>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Why do we have these roles?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God is not the author of confusion </a:t>
            </a:r>
          </a:p>
          <a:p>
            <a:pPr lvl="1"/>
            <a:r>
              <a:rPr lang="en-US" dirty="0" smtClean="0"/>
              <a:t>1 </a:t>
            </a:r>
            <a:r>
              <a:rPr lang="en-US" dirty="0" err="1" smtClean="0"/>
              <a:t>Cor</a:t>
            </a:r>
            <a:r>
              <a:rPr lang="en-US" dirty="0" smtClean="0"/>
              <a:t> 14:32-34</a:t>
            </a:r>
          </a:p>
          <a:p>
            <a:pPr lvl="1" algn="r">
              <a:buNone/>
            </a:pPr>
            <a:r>
              <a:rPr lang="en-US" b="1" dirty="0" err="1" smtClean="0"/>
              <a:t>لأن</a:t>
            </a:r>
            <a:r>
              <a:rPr lang="en-US" b="1" dirty="0" smtClean="0"/>
              <a:t> </a:t>
            </a:r>
            <a:r>
              <a:rPr lang="en-US" b="1" dirty="0" err="1" smtClean="0"/>
              <a:t>الله</a:t>
            </a:r>
            <a:r>
              <a:rPr lang="en-US" b="1" dirty="0" smtClean="0"/>
              <a:t> </a:t>
            </a:r>
            <a:r>
              <a:rPr lang="en-US" b="1" dirty="0" err="1" smtClean="0"/>
              <a:t>ليس</a:t>
            </a:r>
            <a:r>
              <a:rPr lang="en-US" b="1" dirty="0" smtClean="0"/>
              <a:t> </a:t>
            </a:r>
            <a:r>
              <a:rPr lang="en-US" b="1" dirty="0" err="1" smtClean="0"/>
              <a:t>إله</a:t>
            </a:r>
            <a:r>
              <a:rPr lang="en-US" b="1" dirty="0" smtClean="0"/>
              <a:t> </a:t>
            </a:r>
            <a:r>
              <a:rPr lang="en-US" b="1" dirty="0" err="1" smtClean="0"/>
              <a:t>تشويش</a:t>
            </a:r>
            <a:r>
              <a:rPr lang="en-US" b="1" dirty="0" smtClean="0"/>
              <a:t> </a:t>
            </a:r>
            <a:r>
              <a:rPr lang="en-US" b="1" dirty="0" err="1" smtClean="0"/>
              <a:t>بل</a:t>
            </a:r>
            <a:r>
              <a:rPr lang="en-US" b="1" dirty="0" smtClean="0"/>
              <a:t> </a:t>
            </a:r>
            <a:r>
              <a:rPr lang="en-US" b="1" dirty="0" err="1" smtClean="0"/>
              <a:t>إله</a:t>
            </a:r>
            <a:r>
              <a:rPr lang="en-US" b="1" dirty="0" smtClean="0"/>
              <a:t> </a:t>
            </a:r>
            <a:r>
              <a:rPr lang="en-US" b="1" dirty="0" err="1" smtClean="0"/>
              <a:t>سلام</a:t>
            </a:r>
            <a:endParaRPr lang="en-US" b="1" dirty="0" smtClean="0"/>
          </a:p>
          <a:p>
            <a:pPr lvl="1" algn="r">
              <a:buNone/>
            </a:pPr>
            <a:endParaRPr lang="en-US" dirty="0" smtClean="0"/>
          </a:p>
          <a:p>
            <a:pPr lvl="1"/>
            <a:r>
              <a:rPr lang="en-US" dirty="0" smtClean="0"/>
              <a:t>This was said about the Churches, but applies also to the churches in our homes</a:t>
            </a:r>
            <a:endParaRPr lang="en-US" dirty="0"/>
          </a:p>
        </p:txBody>
      </p:sp>
      <p:sp>
        <p:nvSpPr>
          <p:cNvPr id="3" name="Title 2"/>
          <p:cNvSpPr>
            <a:spLocks noGrp="1"/>
          </p:cNvSpPr>
          <p:nvPr>
            <p:ph type="title"/>
          </p:nvPr>
        </p:nvSpPr>
        <p:spPr>
          <a:xfrm>
            <a:off x="609600" y="228600"/>
            <a:ext cx="7756263" cy="1054250"/>
          </a:xfrm>
        </p:spPr>
        <p:txBody>
          <a:bodyPr/>
          <a:lstStyle/>
          <a:p>
            <a:r>
              <a:rPr lang="en-US" dirty="0" smtClean="0"/>
              <a:t>Indeed, these things are not ordained by chance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same way God left Adam to feel his need for one to help him and complete his deficiencies (to help him spiritually), God left Eve with deficiencies, and also where there are children, they also help to edify the church in the home </a:t>
            </a:r>
            <a:endParaRPr lang="en-US" dirty="0"/>
          </a:p>
        </p:txBody>
      </p:sp>
      <p:sp>
        <p:nvSpPr>
          <p:cNvPr id="3" name="Title 2"/>
          <p:cNvSpPr>
            <a:spLocks noGrp="1"/>
          </p:cNvSpPr>
          <p:nvPr>
            <p:ph type="title"/>
          </p:nvPr>
        </p:nvSpPr>
        <p:spPr>
          <a:xfrm>
            <a:off x="609600" y="228600"/>
            <a:ext cx="7756263" cy="1054250"/>
          </a:xfrm>
        </p:spPr>
        <p:txBody>
          <a:bodyPr/>
          <a:lstStyle/>
          <a:p>
            <a:r>
              <a:rPr lang="en-US" dirty="0" smtClean="0"/>
              <a:t>From the start God left each member in need</a:t>
            </a:r>
            <a:endParaRPr lang="en-US" dirty="0"/>
          </a:p>
        </p:txBody>
      </p:sp>
      <p:pic>
        <p:nvPicPr>
          <p:cNvPr id="4" name="Picture 3"/>
          <p:cNvPicPr>
            <a:picLocks noChangeAspect="1"/>
          </p:cNvPicPr>
          <p:nvPr/>
        </p:nvPicPr>
        <p:blipFill>
          <a:blip r:embed="rId2"/>
          <a:stretch>
            <a:fillRect/>
          </a:stretch>
        </p:blipFill>
        <p:spPr>
          <a:xfrm>
            <a:off x="2590800" y="4450207"/>
            <a:ext cx="3662043" cy="240779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raising of the children themselves helps the parents to grow</a:t>
            </a:r>
          </a:p>
          <a:p>
            <a:pPr lvl="1"/>
            <a:r>
              <a:rPr lang="en-US" dirty="0" smtClean="0"/>
              <a:t>This also, as with each parent involves bringing them out of their selfishness</a:t>
            </a:r>
            <a:endParaRPr lang="en-US" dirty="0"/>
          </a:p>
        </p:txBody>
      </p:sp>
      <p:sp>
        <p:nvSpPr>
          <p:cNvPr id="3" name="Title 2"/>
          <p:cNvSpPr>
            <a:spLocks noGrp="1"/>
          </p:cNvSpPr>
          <p:nvPr>
            <p:ph type="title"/>
          </p:nvPr>
        </p:nvSpPr>
        <p:spPr>
          <a:xfrm>
            <a:off x="609600" y="228600"/>
            <a:ext cx="7756263" cy="1054250"/>
          </a:xfrm>
        </p:spPr>
        <p:txBody>
          <a:bodyPr/>
          <a:lstStyle/>
          <a:p>
            <a:r>
              <a:rPr lang="en-US" dirty="0" smtClean="0"/>
              <a:t>Where there are children….</a:t>
            </a:r>
            <a:endParaRPr lang="en-US" dirty="0"/>
          </a:p>
        </p:txBody>
      </p:sp>
      <p:pic>
        <p:nvPicPr>
          <p:cNvPr id="4" name="Picture 3"/>
          <p:cNvPicPr>
            <a:picLocks noChangeAspect="1"/>
          </p:cNvPicPr>
          <p:nvPr/>
        </p:nvPicPr>
        <p:blipFill>
          <a:blip r:embed="rId2"/>
          <a:stretch>
            <a:fillRect/>
          </a:stretch>
        </p:blipFill>
        <p:spPr>
          <a:xfrm>
            <a:off x="3048000" y="4114800"/>
            <a:ext cx="3327400" cy="244231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While this is a hard cross to bear, we know that God does all things for the good</a:t>
            </a:r>
          </a:p>
        </p:txBody>
      </p:sp>
      <p:sp>
        <p:nvSpPr>
          <p:cNvPr id="3" name="Title 2"/>
          <p:cNvSpPr>
            <a:spLocks noGrp="1"/>
          </p:cNvSpPr>
          <p:nvPr>
            <p:ph type="title"/>
          </p:nvPr>
        </p:nvSpPr>
        <p:spPr>
          <a:xfrm>
            <a:off x="609600" y="228600"/>
            <a:ext cx="7756263" cy="1054250"/>
          </a:xfrm>
        </p:spPr>
        <p:txBody>
          <a:bodyPr/>
          <a:lstStyle/>
          <a:p>
            <a:r>
              <a:rPr lang="en-US" dirty="0" smtClean="0"/>
              <a:t>Where there are no children….</a:t>
            </a:r>
            <a:endParaRPr lang="en-US" dirty="0"/>
          </a:p>
        </p:txBody>
      </p:sp>
      <p:pic>
        <p:nvPicPr>
          <p:cNvPr id="4" name="Picture 3"/>
          <p:cNvPicPr>
            <a:picLocks noChangeAspect="1"/>
          </p:cNvPicPr>
          <p:nvPr/>
        </p:nvPicPr>
        <p:blipFill>
          <a:blip r:embed="rId2"/>
          <a:stretch>
            <a:fillRect/>
          </a:stretch>
        </p:blipFill>
        <p:spPr>
          <a:xfrm>
            <a:off x="2667000" y="3505200"/>
            <a:ext cx="4318000" cy="28498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685800" y="304800"/>
            <a:ext cx="7756263" cy="1054250"/>
          </a:xfrm>
        </p:spPr>
        <p:txBody>
          <a:bodyPr/>
          <a:lstStyle/>
          <a:p>
            <a:r>
              <a:rPr lang="en-US" dirty="0" smtClean="0"/>
              <a:t>The end goal, is the end result, is only One</a:t>
            </a:r>
            <a:endParaRPr lang="en-US" dirty="0"/>
          </a:p>
        </p:txBody>
      </p:sp>
      <p:pic>
        <p:nvPicPr>
          <p:cNvPr id="4" name="Picture 3"/>
          <p:cNvPicPr>
            <a:picLocks noChangeAspect="1"/>
          </p:cNvPicPr>
          <p:nvPr/>
        </p:nvPicPr>
        <p:blipFill>
          <a:blip r:embed="rId2"/>
          <a:stretch>
            <a:fillRect/>
          </a:stretch>
        </p:blipFill>
        <p:spPr>
          <a:xfrm>
            <a:off x="2133600" y="2362200"/>
            <a:ext cx="4344133" cy="3733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Genesis 2</a:t>
            </a:r>
            <a:endParaRPr lang="en-US" dirty="0"/>
          </a:p>
        </p:txBody>
      </p:sp>
      <p:sp>
        <p:nvSpPr>
          <p:cNvPr id="2" name="Content Placeholder 1"/>
          <p:cNvSpPr>
            <a:spLocks noGrp="1"/>
          </p:cNvSpPr>
          <p:nvPr>
            <p:ph sz="quarter" idx="13"/>
          </p:nvPr>
        </p:nvSpPr>
        <p:spPr/>
        <p:txBody>
          <a:bodyPr/>
          <a:lstStyle/>
          <a:p>
            <a:pPr>
              <a:buNone/>
            </a:pPr>
            <a:endParaRPr lang="en-US" dirty="0" smtClean="0"/>
          </a:p>
          <a:p>
            <a:r>
              <a:rPr lang="en-US" dirty="0" smtClean="0"/>
              <a:t>Why did God wait to create woman?</a:t>
            </a:r>
          </a:p>
          <a:p>
            <a:r>
              <a:rPr lang="en-US" dirty="0" smtClean="0"/>
              <a:t>What did Adam need to discover for himself? And what does what Adam said reveal?</a:t>
            </a:r>
          </a:p>
          <a:p>
            <a:pPr>
              <a:buNone/>
            </a:pPr>
            <a:endParaRPr lang="en-US" dirty="0" smtClean="0"/>
          </a:p>
        </p:txBody>
      </p:sp>
      <p:sp>
        <p:nvSpPr>
          <p:cNvPr id="4" name="Content Placeholder 3"/>
          <p:cNvSpPr>
            <a:spLocks noGrp="1"/>
          </p:cNvSpPr>
          <p:nvPr>
            <p:ph sz="quarter" idx="14"/>
          </p:nvPr>
        </p:nvSpPr>
        <p:spPr/>
        <p:txBody>
          <a:bodyPr/>
          <a:lstStyle/>
          <a:p>
            <a:endParaRPr lang="en-US" dirty="0"/>
          </a:p>
        </p:txBody>
      </p:sp>
      <p:pic>
        <p:nvPicPr>
          <p:cNvPr id="5" name="Picture 4"/>
          <p:cNvPicPr>
            <a:picLocks noChangeAspect="1"/>
          </p:cNvPicPr>
          <p:nvPr/>
        </p:nvPicPr>
        <p:blipFill>
          <a:blip r:embed="rId2"/>
          <a:stretch>
            <a:fillRect/>
          </a:stretch>
        </p:blipFill>
        <p:spPr>
          <a:xfrm>
            <a:off x="4800600" y="2667000"/>
            <a:ext cx="3573780" cy="2400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Marriage is a union of 3</a:t>
            </a:r>
            <a:endParaRPr lang="en-US" dirty="0"/>
          </a:p>
        </p:txBody>
      </p:sp>
      <p:sp>
        <p:nvSpPr>
          <p:cNvPr id="4" name="Text Placeholder 3"/>
          <p:cNvSpPr>
            <a:spLocks noGrp="1"/>
          </p:cNvSpPr>
          <p:nvPr>
            <p:ph type="body" idx="1"/>
          </p:nvPr>
        </p:nvSpPr>
        <p:spPr/>
        <p:txBody>
          <a:bodyPr/>
          <a:lstStyle/>
          <a:p>
            <a:endParaRPr lang="en-US"/>
          </a:p>
        </p:txBody>
      </p:sp>
      <p:sp>
        <p:nvSpPr>
          <p:cNvPr id="2" name="Content Placeholder 1"/>
          <p:cNvSpPr>
            <a:spLocks noGrp="1"/>
          </p:cNvSpPr>
          <p:nvPr>
            <p:ph sz="half" idx="2"/>
          </p:nvPr>
        </p:nvSpPr>
        <p:spPr/>
        <p:txBody>
          <a:bodyPr>
            <a:normAutofit fontScale="85000" lnSpcReduction="20000"/>
          </a:bodyPr>
          <a:lstStyle/>
          <a:p>
            <a:r>
              <a:rPr lang="en-US" dirty="0" smtClean="0"/>
              <a:t>God crowns the union – but is there a hierarchy of man and woman?</a:t>
            </a:r>
          </a:p>
          <a:p>
            <a:r>
              <a:rPr lang="en-US" dirty="0" smtClean="0"/>
              <a:t>Distinguish roles from position </a:t>
            </a:r>
          </a:p>
          <a:p>
            <a:r>
              <a:rPr lang="en-US" dirty="0" smtClean="0"/>
              <a:t>Learn from the Trinity</a:t>
            </a:r>
          </a:p>
          <a:p>
            <a:r>
              <a:rPr lang="en-US" dirty="0" smtClean="0"/>
              <a:t>A good union must bear fruits</a:t>
            </a:r>
          </a:p>
          <a:p>
            <a:pPr lvl="1"/>
            <a:r>
              <a:rPr lang="en-US" dirty="0" smtClean="0"/>
              <a:t>Not only children (some cannot)</a:t>
            </a:r>
          </a:p>
          <a:p>
            <a:pPr lvl="1"/>
            <a:r>
              <a:rPr lang="en-US" dirty="0" smtClean="0"/>
              <a:t>What else?</a:t>
            </a:r>
          </a:p>
          <a:p>
            <a:pPr>
              <a:buNone/>
            </a:pPr>
            <a:endParaRPr lang="en-US" dirty="0" smtClean="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7" name="Picture 6"/>
          <p:cNvPicPr>
            <a:picLocks noChangeAspect="1"/>
          </p:cNvPicPr>
          <p:nvPr/>
        </p:nvPicPr>
        <p:blipFill>
          <a:blip r:embed="rId2"/>
          <a:stretch>
            <a:fillRect/>
          </a:stretch>
        </p:blipFill>
        <p:spPr>
          <a:xfrm>
            <a:off x="4648200" y="2971800"/>
            <a:ext cx="3837178" cy="30986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Love is a spiritual state which is proven by self sacrifice; in daily life this is also shown in submission</a:t>
            </a:r>
          </a:p>
          <a:p>
            <a:pPr algn="r"/>
            <a:r>
              <a:rPr lang="en-US" dirty="0" smtClean="0"/>
              <a:t>“Wives, submit to your own husbands, as to the Lord.  For the husband is head of the wife, as also Christ is the head of the church” Eph 5:22				</a:t>
            </a:r>
          </a:p>
          <a:p>
            <a:pPr algn="r">
              <a:buNone/>
            </a:pPr>
            <a:r>
              <a:rPr lang="en-US" dirty="0" smtClean="0"/>
              <a:t>	</a:t>
            </a:r>
            <a:r>
              <a:rPr lang="en-US" b="1" dirty="0" err="1" smtClean="0"/>
              <a:t>أيها</a:t>
            </a:r>
            <a:r>
              <a:rPr lang="en-US" b="1" dirty="0" smtClean="0"/>
              <a:t> </a:t>
            </a:r>
            <a:r>
              <a:rPr lang="en-US" b="1" dirty="0" err="1" smtClean="0"/>
              <a:t>النساء</a:t>
            </a:r>
            <a:r>
              <a:rPr lang="en-US" b="1" dirty="0" smtClean="0"/>
              <a:t> </a:t>
            </a:r>
            <a:r>
              <a:rPr lang="en-US" b="1" dirty="0" err="1" smtClean="0"/>
              <a:t>اخضعن</a:t>
            </a:r>
            <a:r>
              <a:rPr lang="en-US" b="1" dirty="0" smtClean="0"/>
              <a:t> </a:t>
            </a:r>
            <a:r>
              <a:rPr lang="en-US" b="1" dirty="0" err="1" smtClean="0"/>
              <a:t>لرجالكن</a:t>
            </a:r>
            <a:r>
              <a:rPr lang="en-US" b="1" dirty="0" smtClean="0"/>
              <a:t> </a:t>
            </a:r>
            <a:r>
              <a:rPr lang="en-US" b="1" dirty="0" err="1" smtClean="0"/>
              <a:t>كما</a:t>
            </a:r>
            <a:r>
              <a:rPr lang="en-US" b="1" dirty="0" smtClean="0"/>
              <a:t> </a:t>
            </a:r>
            <a:r>
              <a:rPr lang="en-US" b="1" dirty="0" err="1" smtClean="0"/>
              <a:t>للرب</a:t>
            </a:r>
            <a:r>
              <a:rPr lang="en-US" b="1" dirty="0" smtClean="0"/>
              <a:t> </a:t>
            </a:r>
            <a:r>
              <a:rPr lang="en-US" b="1" dirty="0" err="1" smtClean="0"/>
              <a:t>لأن</a:t>
            </a:r>
            <a:r>
              <a:rPr lang="en-US" b="1" dirty="0" smtClean="0"/>
              <a:t> </a:t>
            </a:r>
            <a:r>
              <a:rPr lang="en-US" b="1" dirty="0" err="1" smtClean="0"/>
              <a:t>الرجل</a:t>
            </a:r>
            <a:r>
              <a:rPr lang="en-US" b="1" dirty="0" smtClean="0"/>
              <a:t> </a:t>
            </a:r>
            <a:r>
              <a:rPr lang="en-US" b="1" dirty="0" err="1" smtClean="0"/>
              <a:t>هو</a:t>
            </a:r>
            <a:r>
              <a:rPr lang="en-US" b="1" dirty="0" smtClean="0"/>
              <a:t> </a:t>
            </a:r>
            <a:r>
              <a:rPr lang="en-US" b="1" dirty="0" err="1" smtClean="0"/>
              <a:t>رأس</a:t>
            </a:r>
            <a:r>
              <a:rPr lang="en-US" b="1" dirty="0" smtClean="0"/>
              <a:t> </a:t>
            </a:r>
            <a:r>
              <a:rPr lang="en-US" b="1" dirty="0" err="1" smtClean="0"/>
              <a:t>المرأة</a:t>
            </a:r>
            <a:r>
              <a:rPr lang="en-US" b="1" dirty="0" smtClean="0"/>
              <a:t> </a:t>
            </a:r>
            <a:r>
              <a:rPr lang="en-US" b="1" dirty="0" err="1" smtClean="0"/>
              <a:t>كما</a:t>
            </a:r>
            <a:r>
              <a:rPr lang="en-US" b="1" dirty="0" smtClean="0"/>
              <a:t> </a:t>
            </a:r>
            <a:r>
              <a:rPr lang="en-US" b="1" dirty="0" err="1" smtClean="0"/>
              <a:t>أن</a:t>
            </a:r>
            <a:r>
              <a:rPr lang="en-US" b="1" dirty="0" smtClean="0"/>
              <a:t> </a:t>
            </a:r>
            <a:r>
              <a:rPr lang="en-US" b="1" dirty="0" err="1" smtClean="0"/>
              <a:t>المسيح</a:t>
            </a:r>
            <a:r>
              <a:rPr lang="en-US" b="1" dirty="0" smtClean="0"/>
              <a:t> </a:t>
            </a:r>
            <a:r>
              <a:rPr lang="en-US" b="1" dirty="0" err="1" smtClean="0"/>
              <a:t>أيضا</a:t>
            </a:r>
            <a:r>
              <a:rPr lang="en-US" b="1" dirty="0" smtClean="0"/>
              <a:t> </a:t>
            </a:r>
            <a:r>
              <a:rPr lang="en-US" b="1" dirty="0" err="1" smtClean="0"/>
              <a:t>رأس</a:t>
            </a:r>
            <a:r>
              <a:rPr lang="en-US" b="1" dirty="0" smtClean="0"/>
              <a:t> </a:t>
            </a:r>
            <a:r>
              <a:rPr lang="en-US" b="1" dirty="0" err="1" smtClean="0"/>
              <a:t>الكنيسة،</a:t>
            </a:r>
            <a:r>
              <a:rPr lang="en-US" b="1" dirty="0" smtClean="0"/>
              <a:t> </a:t>
            </a:r>
            <a:r>
              <a:rPr lang="en-US" b="1" dirty="0" err="1" smtClean="0"/>
              <a:t>وهو</a:t>
            </a:r>
            <a:r>
              <a:rPr lang="en-US" b="1" dirty="0" smtClean="0"/>
              <a:t> </a:t>
            </a:r>
            <a:r>
              <a:rPr lang="en-US" b="1" dirty="0" err="1" smtClean="0"/>
              <a:t>مخلص</a:t>
            </a:r>
            <a:r>
              <a:rPr lang="en-US" b="1" dirty="0" smtClean="0"/>
              <a:t> </a:t>
            </a:r>
            <a:r>
              <a:rPr lang="en-US" b="1" dirty="0" err="1" smtClean="0"/>
              <a:t>الجسد</a:t>
            </a:r>
            <a:endParaRPr lang="en-US" b="1" dirty="0" smtClean="0"/>
          </a:p>
          <a:p>
            <a:endParaRPr lang="en-US" dirty="0" smtClean="0"/>
          </a:p>
          <a:p>
            <a:pPr lvl="1"/>
            <a:r>
              <a:rPr lang="en-US" dirty="0" smtClean="0"/>
              <a:t>Is it possible for the man to fill the role of head and yet be equal to woman?</a:t>
            </a:r>
          </a:p>
          <a:p>
            <a:pPr lvl="1"/>
            <a:r>
              <a:rPr lang="en-US" dirty="0" smtClean="0"/>
              <a:t>In taking our nature, Christ became the head of the Church</a:t>
            </a:r>
          </a:p>
          <a:p>
            <a:endParaRPr lang="en-US" dirty="0" smtClean="0"/>
          </a:p>
          <a:p>
            <a:pPr>
              <a:buNone/>
            </a:pPr>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In God’s eyes, marriage is founded on love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a:buNone/>
            </a:pPr>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In God’s eyes, marriage is founded on love</a:t>
            </a:r>
            <a:endParaRPr lang="en-US" dirty="0"/>
          </a:p>
        </p:txBody>
      </p:sp>
      <p:pic>
        <p:nvPicPr>
          <p:cNvPr id="4" name="Picture 3"/>
          <p:cNvPicPr>
            <a:picLocks noChangeAspect="1"/>
          </p:cNvPicPr>
          <p:nvPr/>
        </p:nvPicPr>
        <p:blipFill>
          <a:blip r:embed="rId2"/>
          <a:stretch>
            <a:fillRect/>
          </a:stretch>
        </p:blipFill>
        <p:spPr>
          <a:xfrm>
            <a:off x="1524000" y="2286000"/>
            <a:ext cx="6273800" cy="39426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“Husbands, love your wives, just as Christ also loved the Church and gave Himself for her… he who loves his wife loves himself”  Eph 5:22-28</a:t>
            </a:r>
          </a:p>
          <a:p>
            <a:pPr>
              <a:buNone/>
            </a:pPr>
            <a:endParaRPr lang="en-US" dirty="0" smtClean="0"/>
          </a:p>
          <a:p>
            <a:pPr algn="r">
              <a:buNone/>
            </a:pPr>
            <a:r>
              <a:rPr lang="en-US" b="1" dirty="0" err="1" smtClean="0"/>
              <a:t>أيها</a:t>
            </a:r>
            <a:r>
              <a:rPr lang="en-US" b="1" dirty="0" smtClean="0"/>
              <a:t> </a:t>
            </a:r>
            <a:r>
              <a:rPr lang="en-US" b="1" dirty="0" err="1" smtClean="0"/>
              <a:t>الرجال،</a:t>
            </a:r>
            <a:r>
              <a:rPr lang="en-US" b="1" dirty="0" smtClean="0"/>
              <a:t> </a:t>
            </a:r>
            <a:r>
              <a:rPr lang="en-US" b="1" dirty="0" err="1" smtClean="0"/>
              <a:t>أحبوا</a:t>
            </a:r>
            <a:r>
              <a:rPr lang="en-US" b="1" dirty="0" smtClean="0"/>
              <a:t> </a:t>
            </a:r>
            <a:r>
              <a:rPr lang="en-US" b="1" dirty="0" err="1" smtClean="0"/>
              <a:t>نساءكم</a:t>
            </a:r>
            <a:r>
              <a:rPr lang="en-US" b="1" dirty="0" smtClean="0"/>
              <a:t> </a:t>
            </a:r>
            <a:r>
              <a:rPr lang="en-US" b="1" dirty="0" err="1" smtClean="0"/>
              <a:t>كما</a:t>
            </a:r>
            <a:r>
              <a:rPr lang="en-US" b="1" dirty="0" smtClean="0"/>
              <a:t> </a:t>
            </a:r>
            <a:r>
              <a:rPr lang="en-US" b="1" dirty="0" err="1" smtClean="0"/>
              <a:t>أحب</a:t>
            </a:r>
            <a:r>
              <a:rPr lang="en-US" b="1" dirty="0" smtClean="0"/>
              <a:t> </a:t>
            </a:r>
            <a:r>
              <a:rPr lang="en-US" b="1" dirty="0" err="1" smtClean="0"/>
              <a:t>المسيح</a:t>
            </a:r>
            <a:r>
              <a:rPr lang="en-US" b="1" dirty="0" smtClean="0"/>
              <a:t> </a:t>
            </a:r>
            <a:r>
              <a:rPr lang="en-US" b="1" dirty="0" err="1" smtClean="0"/>
              <a:t>أيضا</a:t>
            </a:r>
            <a:r>
              <a:rPr lang="en-US" b="1" dirty="0" smtClean="0"/>
              <a:t> </a:t>
            </a:r>
            <a:r>
              <a:rPr lang="en-US" b="1" dirty="0" err="1" smtClean="0"/>
              <a:t>الكنيسة</a:t>
            </a:r>
            <a:r>
              <a:rPr lang="en-US" b="1" dirty="0" smtClean="0"/>
              <a:t> </a:t>
            </a:r>
            <a:r>
              <a:rPr lang="en-US" b="1" dirty="0" err="1" smtClean="0"/>
              <a:t>وأسلم</a:t>
            </a:r>
            <a:r>
              <a:rPr lang="en-US" b="1" dirty="0" smtClean="0"/>
              <a:t> </a:t>
            </a:r>
            <a:r>
              <a:rPr lang="en-US" b="1" dirty="0" err="1" smtClean="0"/>
              <a:t>نفسه</a:t>
            </a:r>
            <a:r>
              <a:rPr lang="en-US" b="1" dirty="0" smtClean="0"/>
              <a:t> </a:t>
            </a:r>
            <a:r>
              <a:rPr lang="en-US" b="1" dirty="0" err="1" smtClean="0"/>
              <a:t>لأجلها</a:t>
            </a:r>
            <a:endParaRPr lang="en-US" dirty="0" smtClean="0"/>
          </a:p>
          <a:p>
            <a:pPr algn="r">
              <a:buNone/>
            </a:pPr>
            <a:r>
              <a:rPr lang="en-US" b="1" dirty="0" err="1" smtClean="0"/>
              <a:t>من</a:t>
            </a:r>
            <a:r>
              <a:rPr lang="en-US" b="1" dirty="0" smtClean="0"/>
              <a:t> </a:t>
            </a:r>
            <a:r>
              <a:rPr lang="en-US" b="1" dirty="0" err="1" smtClean="0"/>
              <a:t>يحب</a:t>
            </a:r>
            <a:r>
              <a:rPr lang="en-US" b="1" dirty="0" smtClean="0"/>
              <a:t> </a:t>
            </a:r>
            <a:r>
              <a:rPr lang="en-US" b="1" dirty="0" err="1" smtClean="0"/>
              <a:t>امرأته</a:t>
            </a:r>
            <a:r>
              <a:rPr lang="en-US" b="1" dirty="0" smtClean="0"/>
              <a:t> </a:t>
            </a:r>
            <a:r>
              <a:rPr lang="en-US" b="1" dirty="0" err="1" smtClean="0"/>
              <a:t>يحب</a:t>
            </a:r>
            <a:r>
              <a:rPr lang="en-US" b="1" dirty="0" smtClean="0"/>
              <a:t> </a:t>
            </a:r>
            <a:r>
              <a:rPr lang="en-US" b="1" dirty="0" err="1" smtClean="0"/>
              <a:t>نفسه</a:t>
            </a:r>
            <a:endParaRPr lang="en-US" b="1" dirty="0" smtClean="0"/>
          </a:p>
          <a:p>
            <a:pPr algn="r">
              <a:buNone/>
            </a:pPr>
            <a:endParaRPr lang="en-US" dirty="0" smtClean="0"/>
          </a:p>
          <a:p>
            <a:r>
              <a:rPr lang="en-US" dirty="0" smtClean="0"/>
              <a:t>St Paul devotes more verses to explaining to man how God wishes him to fulfill his role</a:t>
            </a:r>
          </a:p>
          <a:p>
            <a:pPr lvl="1"/>
            <a:r>
              <a:rPr lang="en-US" dirty="0" smtClean="0"/>
              <a:t>If a man cannot serve his wife, the body is incomplete</a:t>
            </a:r>
          </a:p>
          <a:p>
            <a:pPr lvl="1"/>
            <a:r>
              <a:rPr lang="en-US" dirty="0" smtClean="0"/>
              <a:t>The service required is daily self-sacrifice</a:t>
            </a:r>
          </a:p>
          <a:p>
            <a:endParaRPr lang="en-US" dirty="0" smtClean="0"/>
          </a:p>
          <a:p>
            <a:pPr>
              <a:buNone/>
            </a:pPr>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In God’s eyes, marriage is founded on love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ceremony of marriage, the priest prays:</a:t>
            </a:r>
          </a:p>
          <a:p>
            <a:pPr lvl="1"/>
            <a:r>
              <a:rPr lang="en-US" dirty="0" smtClean="0"/>
              <a:t>O God, guard your servants…Protect their union in purity… grant us to be in the places of rest of Your saints in the Heavenly Kingdom</a:t>
            </a:r>
          </a:p>
          <a:p>
            <a:pPr lvl="1"/>
            <a:r>
              <a:rPr lang="en-US" dirty="0" smtClean="0"/>
              <a:t>It is the role of each member to aid the salvation of the other, and of their children</a:t>
            </a:r>
          </a:p>
          <a:p>
            <a:endParaRPr lang="en-US" dirty="0" smtClean="0"/>
          </a:p>
          <a:p>
            <a:pPr>
              <a:buNone/>
            </a:pPr>
            <a:endParaRPr lang="en-US" dirty="0" smtClean="0"/>
          </a:p>
        </p:txBody>
      </p:sp>
      <p:sp>
        <p:nvSpPr>
          <p:cNvPr id="3" name="Title 2"/>
          <p:cNvSpPr>
            <a:spLocks noGrp="1"/>
          </p:cNvSpPr>
          <p:nvPr>
            <p:ph type="title"/>
          </p:nvPr>
        </p:nvSpPr>
        <p:spPr>
          <a:xfrm>
            <a:off x="685800" y="381000"/>
            <a:ext cx="7756263" cy="1054250"/>
          </a:xfrm>
        </p:spPr>
        <p:txBody>
          <a:bodyPr/>
          <a:lstStyle/>
          <a:p>
            <a:r>
              <a:rPr lang="en-US" dirty="0" smtClean="0"/>
              <a:t>The role of helper is: to help reach Eternal Life</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2961</TotalTime>
  <Words>1892</Words>
  <Application>Microsoft Office PowerPoint</Application>
  <PresentationFormat>On-screen Show (4:3)</PresentationFormat>
  <Paragraphs>333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Hardcover</vt:lpstr>
      <vt:lpstr>Family In Christ Program</vt:lpstr>
      <vt:lpstr>Outline </vt:lpstr>
      <vt:lpstr>Genesis 2</vt:lpstr>
      <vt:lpstr>Genesis 2</vt:lpstr>
      <vt:lpstr>Marriage is a union of 3</vt:lpstr>
      <vt:lpstr>In God’s eyes, marriage is founded on love</vt:lpstr>
      <vt:lpstr>In God’s eyes, marriage is founded on love</vt:lpstr>
      <vt:lpstr>In God’s eyes, marriage is founded on love</vt:lpstr>
      <vt:lpstr>The role of helper is: to help reach Eternal Life</vt:lpstr>
      <vt:lpstr>Responsibility of a man to his wife </vt:lpstr>
      <vt:lpstr>Responsibility of a man to his wife </vt:lpstr>
      <vt:lpstr>Responsibility of a man to his wife </vt:lpstr>
      <vt:lpstr>Responsibility of a man to his wife </vt:lpstr>
      <vt:lpstr>Responsibility of a man to his wife </vt:lpstr>
      <vt:lpstr>Responsibility of a man to his wife </vt:lpstr>
      <vt:lpstr>Responsibility of a woman to her husband</vt:lpstr>
      <vt:lpstr>Responsibility of a woman to her husband</vt:lpstr>
      <vt:lpstr>Responsibility of a woman to her husband</vt:lpstr>
      <vt:lpstr>Responsibility of a woman to her husband</vt:lpstr>
      <vt:lpstr>Responsibility of a woman to her husband</vt:lpstr>
      <vt:lpstr>Responsibility of a woman to her husband</vt:lpstr>
      <vt:lpstr>Responsibility of a woman to her husband</vt:lpstr>
      <vt:lpstr>Responsibility of a woman to her husband</vt:lpstr>
      <vt:lpstr>A message to parents</vt:lpstr>
      <vt:lpstr>Men and their children</vt:lpstr>
      <vt:lpstr>Men and their children</vt:lpstr>
      <vt:lpstr>Men and their children</vt:lpstr>
      <vt:lpstr>Men and their children</vt:lpstr>
      <vt:lpstr>Women and their children</vt:lpstr>
      <vt:lpstr>Women and their children</vt:lpstr>
      <vt:lpstr>Women and their children</vt:lpstr>
      <vt:lpstr>Why do we have these roles?</vt:lpstr>
      <vt:lpstr>Indeed, these things are not ordained by chance</vt:lpstr>
      <vt:lpstr>From the start God left each member in need</vt:lpstr>
      <vt:lpstr>Where there are children….</vt:lpstr>
      <vt:lpstr>Where there are no children….</vt:lpstr>
      <vt:lpstr>The end goal, is the end result, is only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Sherif wissa</dc:creator>
  <cp:lastModifiedBy>Sherif wissa</cp:lastModifiedBy>
  <cp:revision>13</cp:revision>
  <dcterms:created xsi:type="dcterms:W3CDTF">2013-03-01T02:11:22Z</dcterms:created>
  <dcterms:modified xsi:type="dcterms:W3CDTF">2013-03-24T21:11:28Z</dcterms:modified>
</cp:coreProperties>
</file>