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5"/>
  </p:notesMasterIdLst>
  <p:sldIdLst>
    <p:sldId id="256" r:id="rId2"/>
    <p:sldId id="268" r:id="rId3"/>
    <p:sldId id="274" r:id="rId4"/>
    <p:sldId id="258" r:id="rId5"/>
    <p:sldId id="278" r:id="rId6"/>
    <p:sldId id="279" r:id="rId7"/>
    <p:sldId id="282" r:id="rId8"/>
    <p:sldId id="280" r:id="rId9"/>
    <p:sldId id="286" r:id="rId10"/>
    <p:sldId id="285" r:id="rId11"/>
    <p:sldId id="281" r:id="rId12"/>
    <p:sldId id="277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1577" autoAdjust="0"/>
  </p:normalViewPr>
  <p:slideViewPr>
    <p:cSldViewPr>
      <p:cViewPr varScale="1">
        <p:scale>
          <a:sx n="63" d="100"/>
          <a:sy n="63" d="100"/>
        </p:scale>
        <p:origin x="-16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5D776-DC72-482C-BA35-A4C8884D5463}" type="datetimeFigureOut">
              <a:rPr lang="fr-CA" smtClean="0"/>
              <a:pPr/>
              <a:t>2013-03-10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40DBC-2E85-4FD4-8F94-40195B22C26D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178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40DBC-2E85-4FD4-8F94-40195B22C26D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40DBC-2E85-4FD4-8F94-40195B22C26D}" type="slidenum">
              <a:rPr lang="fr-CA" smtClean="0"/>
              <a:pPr/>
              <a:t>3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40DBC-2E85-4FD4-8F94-40195B22C26D}" type="slidenum">
              <a:rPr lang="fr-CA" smtClean="0"/>
              <a:pPr/>
              <a:t>5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40DBC-2E85-4FD4-8F94-40195B22C26D}" type="slidenum">
              <a:rPr lang="fr-CA" smtClean="0"/>
              <a:pPr/>
              <a:t>6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40DBC-2E85-4FD4-8F94-40195B22C26D}" type="slidenum">
              <a:rPr lang="fr-CA" smtClean="0"/>
              <a:pPr/>
              <a:t>12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50000"/>
                <a:satMod val="340000"/>
                <a:lumMod val="40000"/>
              </a:schemeClr>
              <a:schemeClr val="bg2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69E65D6-32E4-42A4-BE49-518253F3CA28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EEBA33-C60F-4CFA-A7D1-8BDD77B977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.org.uk/mental_health_a-z/8061_how_to_increase_your_self-estee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41" y="935018"/>
            <a:ext cx="7503459" cy="1731982"/>
          </a:xfrm>
        </p:spPr>
        <p:txBody>
          <a:bodyPr/>
          <a:lstStyle/>
          <a:p>
            <a:r>
              <a:rPr lang="en-US" dirty="0" smtClean="0"/>
              <a:t>Family In Christ</a:t>
            </a:r>
            <a:br>
              <a:rPr lang="en-US" dirty="0" smtClean="0"/>
            </a:br>
            <a:r>
              <a:rPr lang="en-US" sz="4000" dirty="0" smtClean="0"/>
              <a:t>Program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629400" cy="1752600"/>
          </a:xfrm>
        </p:spPr>
        <p:txBody>
          <a:bodyPr/>
          <a:lstStyle/>
          <a:p>
            <a:r>
              <a:rPr lang="en-US" sz="3000" dirty="0" smtClean="0"/>
              <a:t>Session 1 – The Art of Empowerment</a:t>
            </a:r>
          </a:p>
          <a:p>
            <a:r>
              <a:rPr lang="en-US" dirty="0" smtClean="0"/>
              <a:t>Sunday, March 10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</p:txBody>
      </p:sp>
    </p:spTree>
    <p:extLst>
      <p:ext uri="{BB962C8B-B14F-4D97-AF65-F5344CB8AC3E}">
        <p14:creationId xmlns:p14="http://schemas.microsoft.com/office/powerpoint/2010/main" val="188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Positive Parenting Styles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Permissive </a:t>
            </a:r>
          </a:p>
          <a:p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CA" dirty="0" smtClean="0"/>
              <a:t>Authoritative</a:t>
            </a:r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Parenting Skills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Love </a:t>
            </a:r>
          </a:p>
          <a:p>
            <a:r>
              <a:rPr lang="en-CA" dirty="0" smtClean="0"/>
              <a:t>Unconditional Acceptance</a:t>
            </a:r>
          </a:p>
          <a:p>
            <a:r>
              <a:rPr lang="en-CA" dirty="0" smtClean="0"/>
              <a:t>Sense of belonging</a:t>
            </a:r>
          </a:p>
          <a:p>
            <a:r>
              <a:rPr lang="en-CA" dirty="0" smtClean="0"/>
              <a:t>Competence</a:t>
            </a:r>
          </a:p>
          <a:p>
            <a:r>
              <a:rPr lang="en-CA" dirty="0" smtClean="0"/>
              <a:t>Assertiveness</a:t>
            </a:r>
          </a:p>
          <a:p>
            <a:endParaRPr lang="en-CA" dirty="0" smtClean="0"/>
          </a:p>
          <a:p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7696200" cy="38770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“Self-Esteem” by Dr Nabil </a:t>
            </a:r>
            <a:r>
              <a:rPr lang="en-US" dirty="0" err="1" smtClean="0"/>
              <a:t>Baky</a:t>
            </a:r>
            <a:r>
              <a:rPr lang="en-US" dirty="0" smtClean="0"/>
              <a:t> ( 6 Audio lectures )</a:t>
            </a:r>
          </a:p>
          <a:p>
            <a:r>
              <a:rPr lang="en-US" dirty="0" smtClean="0"/>
              <a:t>“Helping the struggling adolescent” by Dr Les Parrott</a:t>
            </a:r>
          </a:p>
          <a:p>
            <a:r>
              <a:rPr lang="en-US" dirty="0" smtClean="0">
                <a:hlinkClick r:id="rId3"/>
              </a:rPr>
              <a:t>www.mind.org.uk/mental_health_a-z/8061_how_to_increase_your_self-esteem</a:t>
            </a:r>
            <a:endParaRPr lang="en-US" dirty="0" smtClean="0"/>
          </a:p>
          <a:p>
            <a:r>
              <a:rPr lang="en-US" dirty="0" smtClean="0"/>
              <a:t>http://jeunessejecoute.ca/Teens/InfoBooth/Emotional-Health/Self-esteem.aspx</a:t>
            </a:r>
          </a:p>
          <a:p>
            <a:r>
              <a:rPr lang="en-US" dirty="0" smtClean="0"/>
              <a:t>http://kidshealth.org/parent/emotions/feelings/self_esteem.html#</a:t>
            </a:r>
          </a:p>
          <a:p>
            <a:r>
              <a:rPr lang="en-US" dirty="0" smtClean="0">
                <a:hlinkClick r:id="rId3"/>
              </a:rPr>
              <a:t>http://www.mind.org.uk/mental_health_a-z/8061_how_to_increase_your_self-esteem</a:t>
            </a:r>
            <a:endParaRPr lang="en-US" dirty="0" smtClean="0"/>
          </a:p>
          <a:p>
            <a:r>
              <a:rPr lang="en-US" dirty="0" smtClean="0"/>
              <a:t>http://www.getesteem.com/about-self-esteem.html#therapistslse</a:t>
            </a:r>
          </a:p>
          <a:p>
            <a:endParaRPr lang="es-ES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Glory be to God Forever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56263" cy="1359050"/>
          </a:xfrm>
        </p:spPr>
        <p:txBody>
          <a:bodyPr/>
          <a:lstStyle/>
          <a:p>
            <a:r>
              <a:rPr lang="en-US" b="1" dirty="0" smtClean="0"/>
              <a:t>What is Self-Esteem?</a:t>
            </a:r>
            <a:br>
              <a:rPr lang="en-US" b="1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Positive Authentic Guilt</a:t>
            </a:r>
          </a:p>
          <a:p>
            <a:r>
              <a:rPr lang="en-US" sz="2800" dirty="0" smtClean="0"/>
              <a:t>Negative False Guilt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56263" cy="1359050"/>
          </a:xfrm>
        </p:spPr>
        <p:txBody>
          <a:bodyPr/>
          <a:lstStyle/>
          <a:p>
            <a:r>
              <a:rPr lang="en-US" b="1" dirty="0" smtClean="0"/>
              <a:t>What is Self-Esteem?</a:t>
            </a:r>
            <a:br>
              <a:rPr lang="en-US" b="1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Self-Esteem versus </a:t>
            </a:r>
            <a:r>
              <a:rPr lang="en-US" sz="4400" dirty="0" smtClean="0"/>
              <a:t>Humility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0 + Infinity = ?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CA" dirty="0" smtClean="0"/>
              <a:t>“I can do all things in Christ who is strengthening me”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Self-esteem is the result of comparing who you want to be and who you think you are.</a:t>
            </a:r>
            <a:br>
              <a:rPr lang="en-US" sz="2400" dirty="0" smtClean="0"/>
            </a:br>
            <a:endParaRPr lang="es-ES" sz="2400" dirty="0"/>
          </a:p>
        </p:txBody>
      </p:sp>
      <p:pic>
        <p:nvPicPr>
          <p:cNvPr id="5" name="Content Placeholder 4" descr="index.jpg"/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>
          <a:xfrm>
            <a:off x="1905000" y="2362200"/>
            <a:ext cx="4722891" cy="38160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Healthy Self-Esteem versus</a:t>
            </a:r>
            <a:br>
              <a:rPr lang="en-CA" sz="4000" dirty="0" smtClean="0"/>
            </a:br>
            <a:r>
              <a:rPr lang="en-CA" sz="4000" dirty="0" smtClean="0"/>
              <a:t>Low Self-Esteem</a:t>
            </a:r>
            <a:endParaRPr lang="fr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Does my child have a problem with self-esteem?</a:t>
            </a:r>
          </a:p>
          <a:p>
            <a:endParaRPr lang="en-CA" dirty="0" smtClean="0"/>
          </a:p>
          <a:p>
            <a:r>
              <a:rPr lang="en-CA" dirty="0" smtClean="0"/>
              <a:t>- Enjoying interaction?</a:t>
            </a:r>
          </a:p>
          <a:p>
            <a:r>
              <a:rPr lang="en-CA" dirty="0" smtClean="0"/>
              <a:t>- Fast frustration?</a:t>
            </a:r>
          </a:p>
          <a:p>
            <a:r>
              <a:rPr lang="en-CA" dirty="0" smtClean="0"/>
              <a:t>- Shy, withdrawn?</a:t>
            </a:r>
          </a:p>
          <a:p>
            <a:r>
              <a:rPr lang="en-CA" dirty="0" smtClean="0"/>
              <a:t>- negative self-talk?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Do I have a problem with self-esteem?</a:t>
            </a:r>
          </a:p>
          <a:p>
            <a:endParaRPr lang="en-CA" dirty="0" smtClean="0"/>
          </a:p>
          <a:p>
            <a:r>
              <a:rPr lang="en-CA" dirty="0" smtClean="0"/>
              <a:t>- Defensiveness </a:t>
            </a:r>
          </a:p>
          <a:p>
            <a:r>
              <a:rPr lang="en-CA" dirty="0" smtClean="0"/>
              <a:t>- Oversensitivity</a:t>
            </a:r>
          </a:p>
          <a:p>
            <a:r>
              <a:rPr lang="en-CA" dirty="0" smtClean="0"/>
              <a:t>- Perfectionist behavior</a:t>
            </a:r>
          </a:p>
          <a:p>
            <a:pPr>
              <a:buFontTx/>
              <a:buChar char="-"/>
            </a:pPr>
            <a:r>
              <a:rPr lang="en-CA" dirty="0" smtClean="0"/>
              <a:t>Habits to num the hurt</a:t>
            </a:r>
          </a:p>
          <a:p>
            <a:pPr>
              <a:buFontTx/>
              <a:buChar char="-"/>
            </a:pPr>
            <a:r>
              <a:rPr lang="en-CA" dirty="0" smtClean="0"/>
              <a:t>Mental health issues: eating disorder, depression, anxiety, personality disorder…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What causes low Self-Esteem?</a:t>
            </a:r>
            <a:endParaRPr lang="fr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Many reasons</a:t>
            </a:r>
          </a:p>
          <a:p>
            <a:r>
              <a:rPr lang="en-CA" dirty="0" smtClean="0"/>
              <a:t>Our focus today is on our role as parents</a:t>
            </a:r>
          </a:p>
          <a:p>
            <a:r>
              <a:rPr lang="en-CA" dirty="0" smtClean="0"/>
              <a:t>10 Negative parenting styles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Parenting styles that affect child’s self-esteem</a:t>
            </a:r>
            <a:endParaRPr lang="fr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Authoritarian Parents</a:t>
            </a:r>
          </a:p>
          <a:p>
            <a:r>
              <a:rPr lang="en-CA" dirty="0" smtClean="0"/>
              <a:t>Perfectionist Parents</a:t>
            </a:r>
          </a:p>
          <a:p>
            <a:r>
              <a:rPr lang="en-CA" dirty="0" smtClean="0"/>
              <a:t>Rejecting Parents</a:t>
            </a:r>
          </a:p>
          <a:p>
            <a:r>
              <a:rPr lang="en-CA" dirty="0" smtClean="0"/>
              <a:t>Overprotective Parents</a:t>
            </a:r>
          </a:p>
          <a:p>
            <a:r>
              <a:rPr lang="en-CA" dirty="0" smtClean="0"/>
              <a:t>Overindulgent Parents</a:t>
            </a:r>
          </a:p>
          <a:p>
            <a:r>
              <a:rPr lang="en-CA" dirty="0" err="1" smtClean="0"/>
              <a:t>Overpermissive</a:t>
            </a:r>
            <a:r>
              <a:rPr lang="en-CA" dirty="0" smtClean="0"/>
              <a:t> Parents</a:t>
            </a:r>
          </a:p>
          <a:p>
            <a:r>
              <a:rPr lang="en-CA" dirty="0" smtClean="0"/>
              <a:t>Severe Parents</a:t>
            </a:r>
          </a:p>
          <a:p>
            <a:r>
              <a:rPr lang="en-CA" dirty="0" smtClean="0"/>
              <a:t>Inconsistent Parents</a:t>
            </a:r>
          </a:p>
          <a:p>
            <a:pPr>
              <a:buNone/>
            </a:pPr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CA" dirty="0" smtClean="0"/>
              <a:t>Double-binding Parents</a:t>
            </a:r>
          </a:p>
          <a:p>
            <a:r>
              <a:rPr lang="en-CA" dirty="0" smtClean="0"/>
              <a:t>Absent parents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 smtClean="0"/>
              <a:t>Other reasons causing Low SE</a:t>
            </a:r>
            <a:endParaRPr lang="fr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 smtClean="0"/>
              <a:t>Negative modeling</a:t>
            </a:r>
          </a:p>
          <a:p>
            <a:r>
              <a:rPr lang="en-CA" dirty="0" smtClean="0"/>
              <a:t>Dysfunctional families</a:t>
            </a:r>
          </a:p>
          <a:p>
            <a:r>
              <a:rPr lang="en-CA" dirty="0" smtClean="0"/>
              <a:t>Some learning disabilities</a:t>
            </a:r>
          </a:p>
          <a:p>
            <a:r>
              <a:rPr lang="en-CA" dirty="0" smtClean="0"/>
              <a:t>Negative experiences</a:t>
            </a:r>
          </a:p>
          <a:p>
            <a:r>
              <a:rPr lang="en-CA" dirty="0" smtClean="0"/>
              <a:t>And other…</a:t>
            </a:r>
          </a:p>
          <a:p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9350</TotalTime>
  <Words>257</Words>
  <Application>Microsoft Office PowerPoint</Application>
  <PresentationFormat>On-screen Show (4:3)</PresentationFormat>
  <Paragraphs>69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Family In Christ Program</vt:lpstr>
      <vt:lpstr>What is Self-Esteem? </vt:lpstr>
      <vt:lpstr>What is Self-Esteem? </vt:lpstr>
      <vt:lpstr>Self-Esteem versus Humility</vt:lpstr>
      <vt:lpstr>Self-esteem is the result of comparing who you want to be and who you think you are. </vt:lpstr>
      <vt:lpstr>Healthy Self-Esteem versus Low Self-Esteem</vt:lpstr>
      <vt:lpstr>What causes low Self-Esteem?</vt:lpstr>
      <vt:lpstr>Parenting styles that affect child’s self-esteem</vt:lpstr>
      <vt:lpstr>Other reasons causing Low SE</vt:lpstr>
      <vt:lpstr>Positive Parenting Styles </vt:lpstr>
      <vt:lpstr>Parenting Skills</vt:lpstr>
      <vt:lpstr>References</vt:lpstr>
      <vt:lpstr>Glory be to God Forever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Sherif wissa</dc:creator>
  <cp:lastModifiedBy>Sherif wissa</cp:lastModifiedBy>
  <cp:revision>364</cp:revision>
  <dcterms:created xsi:type="dcterms:W3CDTF">2013-02-04T21:46:51Z</dcterms:created>
  <dcterms:modified xsi:type="dcterms:W3CDTF">2013-03-10T19:07:50Z</dcterms:modified>
</cp:coreProperties>
</file>